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5" r:id="rId3"/>
  </p:sldMasterIdLst>
  <p:notesMasterIdLst>
    <p:notesMasterId r:id="rId20"/>
  </p:notesMasterIdLst>
  <p:sldIdLst>
    <p:sldId id="256" r:id="rId4"/>
    <p:sldId id="257" r:id="rId5"/>
    <p:sldId id="258" r:id="rId6"/>
    <p:sldId id="276" r:id="rId7"/>
    <p:sldId id="426" r:id="rId8"/>
    <p:sldId id="278" r:id="rId9"/>
    <p:sldId id="260" r:id="rId10"/>
    <p:sldId id="263" r:id="rId11"/>
    <p:sldId id="279" r:id="rId12"/>
    <p:sldId id="280" r:id="rId13"/>
    <p:sldId id="269" r:id="rId14"/>
    <p:sldId id="422" r:id="rId15"/>
    <p:sldId id="423" r:id="rId16"/>
    <p:sldId id="425" r:id="rId17"/>
    <p:sldId id="424" r:id="rId18"/>
    <p:sldId id="275" r:id="rId19"/>
  </p:sldIdLst>
  <p:sldSz cx="24377650" cy="13716000"/>
  <p:notesSz cx="6858000" cy="9144000"/>
  <p:embeddedFontLs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ato Black" panose="020F0502020204030203" pitchFamily="34" charset="0"/>
      <p:bold r:id="rId25"/>
      <p:boldItalic r:id="rId26"/>
    </p:embeddedFont>
    <p:embeddedFont>
      <p:font typeface="Lato Light" panose="020F0502020204030203" pitchFamily="34" charset="0"/>
      <p:regular r:id="rId27"/>
      <p:bold r:id="rId28"/>
      <p:italic r:id="rId29"/>
      <p:boldItalic r:id="rId30"/>
    </p:embeddedFont>
    <p:embeddedFont>
      <p:font typeface="Lato regular" panose="020F0502020204030203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QgtEPOiGy4P6R6LovtA65NQi1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BF5"/>
    <a:srgbClr val="DEEDFA"/>
    <a:srgbClr val="F2F7E9"/>
    <a:srgbClr val="CCFFFF"/>
    <a:srgbClr val="CF3621"/>
    <a:srgbClr val="EF9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C4A54-E8CD-4E03-AB88-E9279430FC19}" v="210" dt="2024-10-15T22:53:11.163"/>
  </p1510:revLst>
</p1510:revInfo>
</file>

<file path=ppt/tableStyles.xml><?xml version="1.0" encoding="utf-8"?>
<a:tblStyleLst xmlns:a="http://schemas.openxmlformats.org/drawingml/2006/main" def="{BD064898-4C72-4620-877F-AB4D3250BED5}">
  <a:tblStyle styleId="{BD064898-4C72-4620-877F-AB4D3250BED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447" autoAdjust="0"/>
  </p:normalViewPr>
  <p:slideViewPr>
    <p:cSldViewPr snapToGrid="0">
      <p:cViewPr varScale="1">
        <p:scale>
          <a:sx n="30" d="100"/>
          <a:sy n="30" d="100"/>
        </p:scale>
        <p:origin x="888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a Cifuentes Carvajal" userId="ac00c53b-0bc9-4ca7-b937-c624f5a5fbed" providerId="ADAL" clId="{7DEC4A54-E8CD-4E03-AB88-E9279430FC19}"/>
    <pc:docChg chg="undo custSel addSld delSld modSld">
      <pc:chgData name="Paulina Cifuentes Carvajal" userId="ac00c53b-0bc9-4ca7-b937-c624f5a5fbed" providerId="ADAL" clId="{7DEC4A54-E8CD-4E03-AB88-E9279430FC19}" dt="2024-10-15T23:44:39.127" v="2308" actId="20577"/>
      <pc:docMkLst>
        <pc:docMk/>
      </pc:docMkLst>
      <pc:sldChg chg="modSp mod">
        <pc:chgData name="Paulina Cifuentes Carvajal" userId="ac00c53b-0bc9-4ca7-b937-c624f5a5fbed" providerId="ADAL" clId="{7DEC4A54-E8CD-4E03-AB88-E9279430FC19}" dt="2024-10-15T21:39:45.516" v="193" actId="1076"/>
        <pc:sldMkLst>
          <pc:docMk/>
          <pc:sldMk cId="0" sldId="256"/>
        </pc:sldMkLst>
        <pc:spChg chg="mod">
          <ac:chgData name="Paulina Cifuentes Carvajal" userId="ac00c53b-0bc9-4ca7-b937-c624f5a5fbed" providerId="ADAL" clId="{7DEC4A54-E8CD-4E03-AB88-E9279430FC19}" dt="2024-10-15T21:39:45.516" v="193" actId="1076"/>
          <ac:spMkLst>
            <pc:docMk/>
            <pc:sldMk cId="0" sldId="256"/>
            <ac:spMk id="186" creationId="{00000000-0000-0000-0000-000000000000}"/>
          </ac:spMkLst>
        </pc:spChg>
      </pc:sldChg>
      <pc:sldChg chg="addSp delSp modSp mod">
        <pc:chgData name="Paulina Cifuentes Carvajal" userId="ac00c53b-0bc9-4ca7-b937-c624f5a5fbed" providerId="ADAL" clId="{7DEC4A54-E8CD-4E03-AB88-E9279430FC19}" dt="2024-10-15T23:43:29.110" v="2295" actId="20577"/>
        <pc:sldMkLst>
          <pc:docMk/>
          <pc:sldMk cId="0" sldId="258"/>
        </pc:sldMkLst>
        <pc:spChg chg="mod">
          <ac:chgData name="Paulina Cifuentes Carvajal" userId="ac00c53b-0bc9-4ca7-b937-c624f5a5fbed" providerId="ADAL" clId="{7DEC4A54-E8CD-4E03-AB88-E9279430FC19}" dt="2024-10-15T23:43:29.110" v="2295" actId="20577"/>
          <ac:spMkLst>
            <pc:docMk/>
            <pc:sldMk cId="0" sldId="258"/>
            <ac:spMk id="3" creationId="{F4B7A10F-BE02-9E01-64E9-8B3E6121B459}"/>
          </ac:spMkLst>
        </pc:spChg>
        <pc:graphicFrameChg chg="add del modGraphic">
          <ac:chgData name="Paulina Cifuentes Carvajal" userId="ac00c53b-0bc9-4ca7-b937-c624f5a5fbed" providerId="ADAL" clId="{7DEC4A54-E8CD-4E03-AB88-E9279430FC19}" dt="2024-10-15T21:23:49.180" v="53" actId="478"/>
          <ac:graphicFrameMkLst>
            <pc:docMk/>
            <pc:sldMk cId="0" sldId="258"/>
            <ac:graphicFrameMk id="11" creationId="{346CD1DA-0ACC-E5A6-ED22-E532375CA921}"/>
          </ac:graphicFrameMkLst>
        </pc:graphicFrameChg>
      </pc:sldChg>
      <pc:sldChg chg="addSp delSp modSp mod delAnim modAnim">
        <pc:chgData name="Paulina Cifuentes Carvajal" userId="ac00c53b-0bc9-4ca7-b937-c624f5a5fbed" providerId="ADAL" clId="{7DEC4A54-E8CD-4E03-AB88-E9279430FC19}" dt="2024-10-15T22:05:04.478" v="647" actId="255"/>
        <pc:sldMkLst>
          <pc:docMk/>
          <pc:sldMk cId="0" sldId="260"/>
        </pc:sldMkLst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2" creationId="{9D51ADBA-2EAE-AC23-9A93-DDC1B2B0AF8E}"/>
          </ac:spMkLst>
        </pc:spChg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3" creationId="{4FCD5E3F-DD9F-8930-718D-3E1A772837B7}"/>
          </ac:spMkLst>
        </pc:spChg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4" creationId="{847B63E6-0653-6EED-49FD-FC770D29F69F}"/>
          </ac:spMkLst>
        </pc:spChg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5" creationId="{5F8D0A46-B49A-12C0-609D-BB290754000A}"/>
          </ac:spMkLst>
        </pc:spChg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6" creationId="{870972BD-BADB-E7E5-10AF-F8D78B73284D}"/>
          </ac:spMkLst>
        </pc:spChg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7" creationId="{73F006AC-4ADB-C4F3-AF9A-44B37896CC1C}"/>
          </ac:spMkLst>
        </pc:spChg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8" creationId="{488D398C-81B6-FC0E-3F82-BF2D29F4BACD}"/>
          </ac:spMkLst>
        </pc:spChg>
        <pc:spChg chg="add mod">
          <ac:chgData name="Paulina Cifuentes Carvajal" userId="ac00c53b-0bc9-4ca7-b937-c624f5a5fbed" providerId="ADAL" clId="{7DEC4A54-E8CD-4E03-AB88-E9279430FC19}" dt="2024-10-15T21:46:37.940" v="388" actId="1076"/>
          <ac:spMkLst>
            <pc:docMk/>
            <pc:sldMk cId="0" sldId="260"/>
            <ac:spMk id="9" creationId="{53416A4F-702B-9FF2-B6A5-7A4C86CE7F45}"/>
          </ac:spMkLst>
        </pc:spChg>
        <pc:spChg chg="add mod">
          <ac:chgData name="Paulina Cifuentes Carvajal" userId="ac00c53b-0bc9-4ca7-b937-c624f5a5fbed" providerId="ADAL" clId="{7DEC4A54-E8CD-4E03-AB88-E9279430FC19}" dt="2024-10-15T21:48:50.383" v="542" actId="113"/>
          <ac:spMkLst>
            <pc:docMk/>
            <pc:sldMk cId="0" sldId="260"/>
            <ac:spMk id="10" creationId="{A30739BB-8A35-390F-8948-6E946B1015F0}"/>
          </ac:spMkLst>
        </pc:spChg>
        <pc:spChg chg="add mod">
          <ac:chgData name="Paulina Cifuentes Carvajal" userId="ac00c53b-0bc9-4ca7-b937-c624f5a5fbed" providerId="ADAL" clId="{7DEC4A54-E8CD-4E03-AB88-E9279430FC19}" dt="2024-10-15T21:50:13.258" v="549" actId="20577"/>
          <ac:spMkLst>
            <pc:docMk/>
            <pc:sldMk cId="0" sldId="260"/>
            <ac:spMk id="11" creationId="{540F3524-230D-093A-6AE1-93698202E01B}"/>
          </ac:spMkLst>
        </pc:spChg>
        <pc:spChg chg="add mod">
          <ac:chgData name="Paulina Cifuentes Carvajal" userId="ac00c53b-0bc9-4ca7-b937-c624f5a5fbed" providerId="ADAL" clId="{7DEC4A54-E8CD-4E03-AB88-E9279430FC19}" dt="2024-10-15T21:48:41.388" v="540" actId="1076"/>
          <ac:spMkLst>
            <pc:docMk/>
            <pc:sldMk cId="0" sldId="260"/>
            <ac:spMk id="12" creationId="{66234B97-0F55-9E32-D7BC-61B72E86FD6B}"/>
          </ac:spMkLst>
        </pc:spChg>
        <pc:spChg chg="add mod">
          <ac:chgData name="Paulina Cifuentes Carvajal" userId="ac00c53b-0bc9-4ca7-b937-c624f5a5fbed" providerId="ADAL" clId="{7DEC4A54-E8CD-4E03-AB88-E9279430FC19}" dt="2024-10-15T22:01:11.458" v="635" actId="1076"/>
          <ac:spMkLst>
            <pc:docMk/>
            <pc:sldMk cId="0" sldId="260"/>
            <ac:spMk id="13" creationId="{CCC97E05-039F-2628-DB4F-97CC1079F9E0}"/>
          </ac:spMkLst>
        </pc:spChg>
        <pc:spChg chg="mod">
          <ac:chgData name="Paulina Cifuentes Carvajal" userId="ac00c53b-0bc9-4ca7-b937-c624f5a5fbed" providerId="ADAL" clId="{7DEC4A54-E8CD-4E03-AB88-E9279430FC19}" dt="2024-10-15T22:05:04.478" v="647" actId="255"/>
          <ac:spMkLst>
            <pc:docMk/>
            <pc:sldMk cId="0" sldId="260"/>
            <ac:spMk id="219" creationId="{00000000-0000-0000-0000-000000000000}"/>
          </ac:spMkLst>
        </pc:spChg>
        <pc:spChg chg="mod">
          <ac:chgData name="Paulina Cifuentes Carvajal" userId="ac00c53b-0bc9-4ca7-b937-c624f5a5fbed" providerId="ADAL" clId="{7DEC4A54-E8CD-4E03-AB88-E9279430FC19}" dt="2024-10-15T21:45:04.523" v="381" actId="114"/>
          <ac:spMkLst>
            <pc:docMk/>
            <pc:sldMk cId="0" sldId="260"/>
            <ac:spMk id="223" creationId="{00000000-0000-0000-0000-000000000000}"/>
          </ac:spMkLst>
        </pc:spChg>
        <pc:spChg chg="del">
          <ac:chgData name="Paulina Cifuentes Carvajal" userId="ac00c53b-0bc9-4ca7-b937-c624f5a5fbed" providerId="ADAL" clId="{7DEC4A54-E8CD-4E03-AB88-E9279430FC19}" dt="2024-10-15T21:41:04.759" v="200" actId="478"/>
          <ac:spMkLst>
            <pc:docMk/>
            <pc:sldMk cId="0" sldId="260"/>
            <ac:spMk id="224" creationId="{00000000-0000-0000-0000-000000000000}"/>
          </ac:spMkLst>
        </pc:spChg>
        <pc:spChg chg="del">
          <ac:chgData name="Paulina Cifuentes Carvajal" userId="ac00c53b-0bc9-4ca7-b937-c624f5a5fbed" providerId="ADAL" clId="{7DEC4A54-E8CD-4E03-AB88-E9279430FC19}" dt="2024-10-15T21:40:55.844" v="198" actId="478"/>
          <ac:spMkLst>
            <pc:docMk/>
            <pc:sldMk cId="0" sldId="260"/>
            <ac:spMk id="228" creationId="{00000000-0000-0000-0000-000000000000}"/>
          </ac:spMkLst>
        </pc:spChg>
        <pc:grpChg chg="mod">
          <ac:chgData name="Paulina Cifuentes Carvajal" userId="ac00c53b-0bc9-4ca7-b937-c624f5a5fbed" providerId="ADAL" clId="{7DEC4A54-E8CD-4E03-AB88-E9279430FC19}" dt="2024-10-15T21:55:11.847" v="586" actId="1076"/>
          <ac:grpSpMkLst>
            <pc:docMk/>
            <pc:sldMk cId="0" sldId="260"/>
            <ac:grpSpMk id="221" creationId="{00000000-0000-0000-0000-000000000000}"/>
          </ac:grpSpMkLst>
        </pc:grpChg>
        <pc:grpChg chg="del">
          <ac:chgData name="Paulina Cifuentes Carvajal" userId="ac00c53b-0bc9-4ca7-b937-c624f5a5fbed" providerId="ADAL" clId="{7DEC4A54-E8CD-4E03-AB88-E9279430FC19}" dt="2024-10-15T21:40:50.049" v="196" actId="478"/>
          <ac:grpSpMkLst>
            <pc:docMk/>
            <pc:sldMk cId="0" sldId="260"/>
            <ac:grpSpMk id="225" creationId="{00000000-0000-0000-0000-000000000000}"/>
          </ac:grpSpMkLst>
        </pc:grpChg>
        <pc:picChg chg="add mod">
          <ac:chgData name="Paulina Cifuentes Carvajal" userId="ac00c53b-0bc9-4ca7-b937-c624f5a5fbed" providerId="ADAL" clId="{7DEC4A54-E8CD-4E03-AB88-E9279430FC19}" dt="2024-10-15T21:47:32.365" v="471" actId="27349"/>
          <ac:picMkLst>
            <pc:docMk/>
            <pc:sldMk cId="0" sldId="260"/>
            <ac:picMk id="14" creationId="{2FD0BF82-05A4-6D71-28AF-756A60CC04F9}"/>
          </ac:picMkLst>
        </pc:picChg>
        <pc:picChg chg="add mod">
          <ac:chgData name="Paulina Cifuentes Carvajal" userId="ac00c53b-0bc9-4ca7-b937-c624f5a5fbed" providerId="ADAL" clId="{7DEC4A54-E8CD-4E03-AB88-E9279430FC19}" dt="2024-10-15T21:47:53.355" v="487" actId="27349"/>
          <ac:picMkLst>
            <pc:docMk/>
            <pc:sldMk cId="0" sldId="260"/>
            <ac:picMk id="15" creationId="{9564CFF9-24AD-5995-E3A4-77CE07AB06BA}"/>
          </ac:picMkLst>
        </pc:picChg>
        <pc:picChg chg="add mod">
          <ac:chgData name="Paulina Cifuentes Carvajal" userId="ac00c53b-0bc9-4ca7-b937-c624f5a5fbed" providerId="ADAL" clId="{7DEC4A54-E8CD-4E03-AB88-E9279430FC19}" dt="2024-10-15T21:54:55.606" v="551" actId="1076"/>
          <ac:picMkLst>
            <pc:docMk/>
            <pc:sldMk cId="0" sldId="260"/>
            <ac:picMk id="16" creationId="{F8FFE1C7-210F-9875-1217-239AE3F782D0}"/>
          </ac:picMkLst>
        </pc:picChg>
        <pc:picChg chg="add del mod">
          <ac:chgData name="Paulina Cifuentes Carvajal" userId="ac00c53b-0bc9-4ca7-b937-c624f5a5fbed" providerId="ADAL" clId="{7DEC4A54-E8CD-4E03-AB88-E9279430FC19}" dt="2024-10-15T21:48:11.577" v="515" actId="478"/>
          <ac:picMkLst>
            <pc:docMk/>
            <pc:sldMk cId="0" sldId="260"/>
            <ac:picMk id="17" creationId="{F61E0AA1-B7D1-743D-6DA9-1E63A3CF8E0E}"/>
          </ac:picMkLst>
        </pc:picChg>
        <pc:picChg chg="del">
          <ac:chgData name="Paulina Cifuentes Carvajal" userId="ac00c53b-0bc9-4ca7-b937-c624f5a5fbed" providerId="ADAL" clId="{7DEC4A54-E8CD-4E03-AB88-E9279430FC19}" dt="2024-10-15T21:41:02.955" v="199" actId="478"/>
          <ac:picMkLst>
            <pc:docMk/>
            <pc:sldMk cId="0" sldId="260"/>
            <ac:picMk id="220" creationId="{00000000-0000-0000-0000-000000000000}"/>
          </ac:picMkLst>
        </pc:picChg>
        <pc:picChg chg="del">
          <ac:chgData name="Paulina Cifuentes Carvajal" userId="ac00c53b-0bc9-4ca7-b937-c624f5a5fbed" providerId="ADAL" clId="{7DEC4A54-E8CD-4E03-AB88-E9279430FC19}" dt="2024-10-15T21:40:53.287" v="197" actId="478"/>
          <ac:picMkLst>
            <pc:docMk/>
            <pc:sldMk cId="0" sldId="260"/>
            <ac:picMk id="229" creationId="{00000000-0000-0000-0000-000000000000}"/>
          </ac:picMkLst>
        </pc:picChg>
      </pc:sldChg>
      <pc:sldChg chg="del">
        <pc:chgData name="Paulina Cifuentes Carvajal" userId="ac00c53b-0bc9-4ca7-b937-c624f5a5fbed" providerId="ADAL" clId="{7DEC4A54-E8CD-4E03-AB88-E9279430FC19}" dt="2024-10-15T22:04:24.377" v="636" actId="47"/>
        <pc:sldMkLst>
          <pc:docMk/>
          <pc:sldMk cId="0" sldId="261"/>
        </pc:sldMkLst>
      </pc:sldChg>
      <pc:sldChg chg="del">
        <pc:chgData name="Paulina Cifuentes Carvajal" userId="ac00c53b-0bc9-4ca7-b937-c624f5a5fbed" providerId="ADAL" clId="{7DEC4A54-E8CD-4E03-AB88-E9279430FC19}" dt="2024-10-15T22:04:32.482" v="637" actId="47"/>
        <pc:sldMkLst>
          <pc:docMk/>
          <pc:sldMk cId="0" sldId="262"/>
        </pc:sldMkLst>
      </pc:sldChg>
      <pc:sldChg chg="addSp delSp modSp mod delAnim modAnim">
        <pc:chgData name="Paulina Cifuentes Carvajal" userId="ac00c53b-0bc9-4ca7-b937-c624f5a5fbed" providerId="ADAL" clId="{7DEC4A54-E8CD-4E03-AB88-E9279430FC19}" dt="2024-10-15T22:24:54.208" v="1041"/>
        <pc:sldMkLst>
          <pc:docMk/>
          <pc:sldMk cId="0" sldId="263"/>
        </pc:sldMkLst>
        <pc:spChg chg="add mod">
          <ac:chgData name="Paulina Cifuentes Carvajal" userId="ac00c53b-0bc9-4ca7-b937-c624f5a5fbed" providerId="ADAL" clId="{7DEC4A54-E8CD-4E03-AB88-E9279430FC19}" dt="2024-10-15T22:05:38.409" v="680"/>
          <ac:spMkLst>
            <pc:docMk/>
            <pc:sldMk cId="0" sldId="263"/>
            <ac:spMk id="2" creationId="{63DAD169-0497-6FFD-8E4D-88D3D2CFC3E2}"/>
          </ac:spMkLst>
        </pc:spChg>
        <pc:spChg chg="add mod">
          <ac:chgData name="Paulina Cifuentes Carvajal" userId="ac00c53b-0bc9-4ca7-b937-c624f5a5fbed" providerId="ADAL" clId="{7DEC4A54-E8CD-4E03-AB88-E9279430FC19}" dt="2024-10-15T22:06:41.485" v="787" actId="14100"/>
          <ac:spMkLst>
            <pc:docMk/>
            <pc:sldMk cId="0" sldId="263"/>
            <ac:spMk id="3" creationId="{6378B095-5631-4A54-8A73-03BCC96660AB}"/>
          </ac:spMkLst>
        </pc:spChg>
        <pc:spChg chg="add mod">
          <ac:chgData name="Paulina Cifuentes Carvajal" userId="ac00c53b-0bc9-4ca7-b937-c624f5a5fbed" providerId="ADAL" clId="{7DEC4A54-E8CD-4E03-AB88-E9279430FC19}" dt="2024-10-15T22:12:38.746" v="871" actId="1076"/>
          <ac:spMkLst>
            <pc:docMk/>
            <pc:sldMk cId="0" sldId="263"/>
            <ac:spMk id="4" creationId="{C4BFEE51-592D-A94A-892B-DDC159440FFE}"/>
          </ac:spMkLst>
        </pc:spChg>
        <pc:spChg chg="add del mod">
          <ac:chgData name="Paulina Cifuentes Carvajal" userId="ac00c53b-0bc9-4ca7-b937-c624f5a5fbed" providerId="ADAL" clId="{7DEC4A54-E8CD-4E03-AB88-E9279430FC19}" dt="2024-10-15T22:05:52.911" v="684" actId="478"/>
          <ac:spMkLst>
            <pc:docMk/>
            <pc:sldMk cId="0" sldId="263"/>
            <ac:spMk id="5" creationId="{94BF5917-F70C-B8C5-D2F1-435DF41D970B}"/>
          </ac:spMkLst>
        </pc:spChg>
        <pc:spChg chg="add del mod">
          <ac:chgData name="Paulina Cifuentes Carvajal" userId="ac00c53b-0bc9-4ca7-b937-c624f5a5fbed" providerId="ADAL" clId="{7DEC4A54-E8CD-4E03-AB88-E9279430FC19}" dt="2024-10-15T22:05:44.009" v="682" actId="478"/>
          <ac:spMkLst>
            <pc:docMk/>
            <pc:sldMk cId="0" sldId="263"/>
            <ac:spMk id="6" creationId="{F4B79A07-82D7-D8E4-45B8-74AE87394D77}"/>
          </ac:spMkLst>
        </pc:spChg>
        <pc:spChg chg="add mod">
          <ac:chgData name="Paulina Cifuentes Carvajal" userId="ac00c53b-0bc9-4ca7-b937-c624f5a5fbed" providerId="ADAL" clId="{7DEC4A54-E8CD-4E03-AB88-E9279430FC19}" dt="2024-10-15T22:16:10.626" v="899" actId="20577"/>
          <ac:spMkLst>
            <pc:docMk/>
            <pc:sldMk cId="0" sldId="263"/>
            <ac:spMk id="7" creationId="{3EA777FC-06EB-9153-4E7A-37CCA9E22427}"/>
          </ac:spMkLst>
        </pc:spChg>
        <pc:spChg chg="add del mod">
          <ac:chgData name="Paulina Cifuentes Carvajal" userId="ac00c53b-0bc9-4ca7-b937-c624f5a5fbed" providerId="ADAL" clId="{7DEC4A54-E8CD-4E03-AB88-E9279430FC19}" dt="2024-10-15T22:05:46.610" v="683" actId="478"/>
          <ac:spMkLst>
            <pc:docMk/>
            <pc:sldMk cId="0" sldId="263"/>
            <ac:spMk id="8" creationId="{191E0F3F-897B-911A-37AD-07C7772FEB99}"/>
          </ac:spMkLst>
        </pc:spChg>
        <pc:spChg chg="add del mod">
          <ac:chgData name="Paulina Cifuentes Carvajal" userId="ac00c53b-0bc9-4ca7-b937-c624f5a5fbed" providerId="ADAL" clId="{7DEC4A54-E8CD-4E03-AB88-E9279430FC19}" dt="2024-10-15T22:05:41.916" v="681" actId="478"/>
          <ac:spMkLst>
            <pc:docMk/>
            <pc:sldMk cId="0" sldId="263"/>
            <ac:spMk id="9" creationId="{733B55B4-88F9-3E0F-5C3B-CB7D54CD03A5}"/>
          </ac:spMkLst>
        </pc:spChg>
        <pc:spChg chg="mod">
          <ac:chgData name="Paulina Cifuentes Carvajal" userId="ac00c53b-0bc9-4ca7-b937-c624f5a5fbed" providerId="ADAL" clId="{7DEC4A54-E8CD-4E03-AB88-E9279430FC19}" dt="2024-10-15T22:07:06.472" v="789"/>
          <ac:spMkLst>
            <pc:docMk/>
            <pc:sldMk cId="0" sldId="263"/>
            <ac:spMk id="11" creationId="{A8C8F34C-2E1E-243F-F02D-90E0854C9824}"/>
          </ac:spMkLst>
        </pc:spChg>
        <pc:spChg chg="mod">
          <ac:chgData name="Paulina Cifuentes Carvajal" userId="ac00c53b-0bc9-4ca7-b937-c624f5a5fbed" providerId="ADAL" clId="{7DEC4A54-E8CD-4E03-AB88-E9279430FC19}" dt="2024-10-15T22:07:54.956" v="804" actId="14100"/>
          <ac:spMkLst>
            <pc:docMk/>
            <pc:sldMk cId="0" sldId="263"/>
            <ac:spMk id="12" creationId="{760A25E3-8EEC-B347-D8E7-5F2A45DF4957}"/>
          </ac:spMkLst>
        </pc:spChg>
        <pc:spChg chg="mod">
          <ac:chgData name="Paulina Cifuentes Carvajal" userId="ac00c53b-0bc9-4ca7-b937-c624f5a5fbed" providerId="ADAL" clId="{7DEC4A54-E8CD-4E03-AB88-E9279430FC19}" dt="2024-10-15T22:07:10.900" v="791" actId="6549"/>
          <ac:spMkLst>
            <pc:docMk/>
            <pc:sldMk cId="0" sldId="263"/>
            <ac:spMk id="13" creationId="{399172A8-A17C-C915-1017-879FD049563A}"/>
          </ac:spMkLst>
        </pc:spChg>
        <pc:spChg chg="add del mod">
          <ac:chgData name="Paulina Cifuentes Carvajal" userId="ac00c53b-0bc9-4ca7-b937-c624f5a5fbed" providerId="ADAL" clId="{7DEC4A54-E8CD-4E03-AB88-E9279430FC19}" dt="2024-10-15T22:12:27.060" v="868" actId="478"/>
          <ac:spMkLst>
            <pc:docMk/>
            <pc:sldMk cId="0" sldId="263"/>
            <ac:spMk id="14" creationId="{C75BFD5A-03CE-2C1C-D211-0EA8E9272BE3}"/>
          </ac:spMkLst>
        </pc:spChg>
        <pc:spChg chg="add del mod">
          <ac:chgData name="Paulina Cifuentes Carvajal" userId="ac00c53b-0bc9-4ca7-b937-c624f5a5fbed" providerId="ADAL" clId="{7DEC4A54-E8CD-4E03-AB88-E9279430FC19}" dt="2024-10-15T22:12:28.863" v="869" actId="478"/>
          <ac:spMkLst>
            <pc:docMk/>
            <pc:sldMk cId="0" sldId="263"/>
            <ac:spMk id="15" creationId="{7ECB05D6-7AD9-D07F-EC14-EF307E1A8A0F}"/>
          </ac:spMkLst>
        </pc:spChg>
        <pc:spChg chg="add mod">
          <ac:chgData name="Paulina Cifuentes Carvajal" userId="ac00c53b-0bc9-4ca7-b937-c624f5a5fbed" providerId="ADAL" clId="{7DEC4A54-E8CD-4E03-AB88-E9279430FC19}" dt="2024-10-15T22:12:34.509" v="870" actId="1076"/>
          <ac:spMkLst>
            <pc:docMk/>
            <pc:sldMk cId="0" sldId="263"/>
            <ac:spMk id="16" creationId="{D4088B0F-2330-C9D1-0456-8E96832149C4}"/>
          </ac:spMkLst>
        </pc:spChg>
        <pc:spChg chg="add mod">
          <ac:chgData name="Paulina Cifuentes Carvajal" userId="ac00c53b-0bc9-4ca7-b937-c624f5a5fbed" providerId="ADAL" clId="{7DEC4A54-E8CD-4E03-AB88-E9279430FC19}" dt="2024-10-15T22:16:15.322" v="900" actId="1076"/>
          <ac:spMkLst>
            <pc:docMk/>
            <pc:sldMk cId="0" sldId="263"/>
            <ac:spMk id="17" creationId="{C7D8A529-8D46-D26E-10FE-05889F64CC47}"/>
          </ac:spMkLst>
        </pc:spChg>
        <pc:spChg chg="add mod ord">
          <ac:chgData name="Paulina Cifuentes Carvajal" userId="ac00c53b-0bc9-4ca7-b937-c624f5a5fbed" providerId="ADAL" clId="{7DEC4A54-E8CD-4E03-AB88-E9279430FC19}" dt="2024-10-15T22:15:46.733" v="898" actId="14100"/>
          <ac:spMkLst>
            <pc:docMk/>
            <pc:sldMk cId="0" sldId="263"/>
            <ac:spMk id="24" creationId="{AD0CC7A9-13C8-348F-179D-A23D2ED21B75}"/>
          </ac:spMkLst>
        </pc:spChg>
        <pc:spChg chg="add mod ord">
          <ac:chgData name="Paulina Cifuentes Carvajal" userId="ac00c53b-0bc9-4ca7-b937-c624f5a5fbed" providerId="ADAL" clId="{7DEC4A54-E8CD-4E03-AB88-E9279430FC19}" dt="2024-10-15T22:15:35.290" v="896" actId="14100"/>
          <ac:spMkLst>
            <pc:docMk/>
            <pc:sldMk cId="0" sldId="263"/>
            <ac:spMk id="25" creationId="{ACD10B91-AAF1-C43A-D0FF-357CA9CBF910}"/>
          </ac:spMkLst>
        </pc:spChg>
        <pc:spChg chg="mod">
          <ac:chgData name="Paulina Cifuentes Carvajal" userId="ac00c53b-0bc9-4ca7-b937-c624f5a5fbed" providerId="ADAL" clId="{7DEC4A54-E8CD-4E03-AB88-E9279430FC19}" dt="2024-10-15T22:12:50.684" v="875" actId="1076"/>
          <ac:spMkLst>
            <pc:docMk/>
            <pc:sldMk cId="0" sldId="263"/>
            <ac:spMk id="291" creationId="{00000000-0000-0000-0000-000000000000}"/>
          </ac:spMkLst>
        </pc:spChg>
        <pc:spChg chg="del mod">
          <ac:chgData name="Paulina Cifuentes Carvajal" userId="ac00c53b-0bc9-4ca7-b937-c624f5a5fbed" providerId="ADAL" clId="{7DEC4A54-E8CD-4E03-AB88-E9279430FC19}" dt="2024-10-15T22:04:48.524" v="643" actId="478"/>
          <ac:spMkLst>
            <pc:docMk/>
            <pc:sldMk cId="0" sldId="263"/>
            <ac:spMk id="293" creationId="{00000000-0000-0000-0000-000000000000}"/>
          </ac:spMkLst>
        </pc:spChg>
        <pc:spChg chg="del">
          <ac:chgData name="Paulina Cifuentes Carvajal" userId="ac00c53b-0bc9-4ca7-b937-c624f5a5fbed" providerId="ADAL" clId="{7DEC4A54-E8CD-4E03-AB88-E9279430FC19}" dt="2024-10-15T22:04:42.624" v="640" actId="478"/>
          <ac:spMkLst>
            <pc:docMk/>
            <pc:sldMk cId="0" sldId="263"/>
            <ac:spMk id="294" creationId="{00000000-0000-0000-0000-000000000000}"/>
          </ac:spMkLst>
        </pc:spChg>
        <pc:spChg chg="del">
          <ac:chgData name="Paulina Cifuentes Carvajal" userId="ac00c53b-0bc9-4ca7-b937-c624f5a5fbed" providerId="ADAL" clId="{7DEC4A54-E8CD-4E03-AB88-E9279430FC19}" dt="2024-10-15T22:04:50.985" v="644" actId="478"/>
          <ac:spMkLst>
            <pc:docMk/>
            <pc:sldMk cId="0" sldId="263"/>
            <ac:spMk id="295" creationId="{00000000-0000-0000-0000-000000000000}"/>
          </ac:spMkLst>
        </pc:spChg>
        <pc:spChg chg="del">
          <ac:chgData name="Paulina Cifuentes Carvajal" userId="ac00c53b-0bc9-4ca7-b937-c624f5a5fbed" providerId="ADAL" clId="{7DEC4A54-E8CD-4E03-AB88-E9279430FC19}" dt="2024-10-15T22:04:44.740" v="641" actId="478"/>
          <ac:spMkLst>
            <pc:docMk/>
            <pc:sldMk cId="0" sldId="263"/>
            <ac:spMk id="296" creationId="{00000000-0000-0000-0000-000000000000}"/>
          </ac:spMkLst>
        </pc:spChg>
        <pc:spChg chg="del">
          <ac:chgData name="Paulina Cifuentes Carvajal" userId="ac00c53b-0bc9-4ca7-b937-c624f5a5fbed" providerId="ADAL" clId="{7DEC4A54-E8CD-4E03-AB88-E9279430FC19}" dt="2024-10-15T22:04:52.987" v="645" actId="478"/>
          <ac:spMkLst>
            <pc:docMk/>
            <pc:sldMk cId="0" sldId="263"/>
            <ac:spMk id="303" creationId="{00000000-0000-0000-0000-000000000000}"/>
          </ac:spMkLst>
        </pc:spChg>
        <pc:grpChg chg="add del mod">
          <ac:chgData name="Paulina Cifuentes Carvajal" userId="ac00c53b-0bc9-4ca7-b937-c624f5a5fbed" providerId="ADAL" clId="{7DEC4A54-E8CD-4E03-AB88-E9279430FC19}" dt="2024-10-15T22:07:59.781" v="805" actId="478"/>
          <ac:grpSpMkLst>
            <pc:docMk/>
            <pc:sldMk cId="0" sldId="263"/>
            <ac:grpSpMk id="10" creationId="{C6F508DC-4695-7F84-FDF9-84CB99F39839}"/>
          </ac:grpSpMkLst>
        </pc:grpChg>
        <pc:grpChg chg="del">
          <ac:chgData name="Paulina Cifuentes Carvajal" userId="ac00c53b-0bc9-4ca7-b937-c624f5a5fbed" providerId="ADAL" clId="{7DEC4A54-E8CD-4E03-AB88-E9279430FC19}" dt="2024-10-15T22:04:40.260" v="639" actId="478"/>
          <ac:grpSpMkLst>
            <pc:docMk/>
            <pc:sldMk cId="0" sldId="263"/>
            <ac:grpSpMk id="297" creationId="{00000000-0000-0000-0000-000000000000}"/>
          </ac:grpSpMkLst>
        </pc:grpChg>
        <pc:picChg chg="add del mod">
          <ac:chgData name="Paulina Cifuentes Carvajal" userId="ac00c53b-0bc9-4ca7-b937-c624f5a5fbed" providerId="ADAL" clId="{7DEC4A54-E8CD-4E03-AB88-E9279430FC19}" dt="2024-10-15T22:10:38.908" v="842" actId="478"/>
          <ac:picMkLst>
            <pc:docMk/>
            <pc:sldMk cId="0" sldId="263"/>
            <ac:picMk id="19" creationId="{2F072BEA-F591-1A17-F941-3F505398F579}"/>
          </ac:picMkLst>
        </pc:picChg>
        <pc:picChg chg="add del mod">
          <ac:chgData name="Paulina Cifuentes Carvajal" userId="ac00c53b-0bc9-4ca7-b937-c624f5a5fbed" providerId="ADAL" clId="{7DEC4A54-E8CD-4E03-AB88-E9279430FC19}" dt="2024-10-15T22:11:03.222" v="847" actId="478"/>
          <ac:picMkLst>
            <pc:docMk/>
            <pc:sldMk cId="0" sldId="263"/>
            <ac:picMk id="21" creationId="{3887A153-A1D2-36C7-E95A-9683D9604A73}"/>
          </ac:picMkLst>
        </pc:picChg>
        <pc:picChg chg="add del mod modCrop">
          <ac:chgData name="Paulina Cifuentes Carvajal" userId="ac00c53b-0bc9-4ca7-b937-c624f5a5fbed" providerId="ADAL" clId="{7DEC4A54-E8CD-4E03-AB88-E9279430FC19}" dt="2024-10-15T22:14:01.047" v="887" actId="478"/>
          <ac:picMkLst>
            <pc:docMk/>
            <pc:sldMk cId="0" sldId="263"/>
            <ac:picMk id="23" creationId="{3E4E0B39-8EB3-B881-2F71-999D2BE680EA}"/>
          </ac:picMkLst>
        </pc:picChg>
        <pc:picChg chg="add mod modCrop">
          <ac:chgData name="Paulina Cifuentes Carvajal" userId="ac00c53b-0bc9-4ca7-b937-c624f5a5fbed" providerId="ADAL" clId="{7DEC4A54-E8CD-4E03-AB88-E9279430FC19}" dt="2024-10-15T22:18:23.829" v="901" actId="732"/>
          <ac:picMkLst>
            <pc:docMk/>
            <pc:sldMk cId="0" sldId="263"/>
            <ac:picMk id="27" creationId="{D8828653-6E5E-CC6B-901C-25875C6532BC}"/>
          </ac:picMkLst>
        </pc:picChg>
        <pc:picChg chg="del">
          <ac:chgData name="Paulina Cifuentes Carvajal" userId="ac00c53b-0bc9-4ca7-b937-c624f5a5fbed" providerId="ADAL" clId="{7DEC4A54-E8CD-4E03-AB88-E9279430FC19}" dt="2024-10-15T22:04:38.270" v="638" actId="478"/>
          <ac:picMkLst>
            <pc:docMk/>
            <pc:sldMk cId="0" sldId="263"/>
            <ac:picMk id="292" creationId="{00000000-0000-0000-0000-000000000000}"/>
          </ac:picMkLst>
        </pc:picChg>
      </pc:sldChg>
      <pc:sldChg chg="del">
        <pc:chgData name="Paulina Cifuentes Carvajal" userId="ac00c53b-0bc9-4ca7-b937-c624f5a5fbed" providerId="ADAL" clId="{7DEC4A54-E8CD-4E03-AB88-E9279430FC19}" dt="2024-10-15T22:30:07.123" v="1096" actId="47"/>
        <pc:sldMkLst>
          <pc:docMk/>
          <pc:sldMk cId="0" sldId="264"/>
        </pc:sldMkLst>
      </pc:sldChg>
      <pc:sldChg chg="del">
        <pc:chgData name="Paulina Cifuentes Carvajal" userId="ac00c53b-0bc9-4ca7-b937-c624f5a5fbed" providerId="ADAL" clId="{7DEC4A54-E8CD-4E03-AB88-E9279430FC19}" dt="2024-10-15T22:30:10.959" v="1097" actId="47"/>
        <pc:sldMkLst>
          <pc:docMk/>
          <pc:sldMk cId="0" sldId="265"/>
        </pc:sldMkLst>
      </pc:sldChg>
      <pc:sldChg chg="del">
        <pc:chgData name="Paulina Cifuentes Carvajal" userId="ac00c53b-0bc9-4ca7-b937-c624f5a5fbed" providerId="ADAL" clId="{7DEC4A54-E8CD-4E03-AB88-E9279430FC19}" dt="2024-10-15T22:30:13.360" v="1098" actId="47"/>
        <pc:sldMkLst>
          <pc:docMk/>
          <pc:sldMk cId="0" sldId="266"/>
        </pc:sldMkLst>
      </pc:sldChg>
      <pc:sldChg chg="del">
        <pc:chgData name="Paulina Cifuentes Carvajal" userId="ac00c53b-0bc9-4ca7-b937-c624f5a5fbed" providerId="ADAL" clId="{7DEC4A54-E8CD-4E03-AB88-E9279430FC19}" dt="2024-10-15T22:30:17.179" v="1099" actId="47"/>
        <pc:sldMkLst>
          <pc:docMk/>
          <pc:sldMk cId="0" sldId="267"/>
        </pc:sldMkLst>
      </pc:sldChg>
      <pc:sldChg chg="del">
        <pc:chgData name="Paulina Cifuentes Carvajal" userId="ac00c53b-0bc9-4ca7-b937-c624f5a5fbed" providerId="ADAL" clId="{7DEC4A54-E8CD-4E03-AB88-E9279430FC19}" dt="2024-10-15T22:30:21.710" v="1100" actId="47"/>
        <pc:sldMkLst>
          <pc:docMk/>
          <pc:sldMk cId="0" sldId="268"/>
        </pc:sldMkLst>
      </pc:sldChg>
      <pc:sldChg chg="addSp delSp modSp mod">
        <pc:chgData name="Paulina Cifuentes Carvajal" userId="ac00c53b-0bc9-4ca7-b937-c624f5a5fbed" providerId="ADAL" clId="{7DEC4A54-E8CD-4E03-AB88-E9279430FC19}" dt="2024-10-15T22:38:12.823" v="1446" actId="115"/>
        <pc:sldMkLst>
          <pc:docMk/>
          <pc:sldMk cId="0" sldId="269"/>
        </pc:sldMkLst>
        <pc:spChg chg="add mod">
          <ac:chgData name="Paulina Cifuentes Carvajal" userId="ac00c53b-0bc9-4ca7-b937-c624f5a5fbed" providerId="ADAL" clId="{7DEC4A54-E8CD-4E03-AB88-E9279430FC19}" dt="2024-10-15T22:38:12.823" v="1446" actId="115"/>
          <ac:spMkLst>
            <pc:docMk/>
            <pc:sldMk cId="0" sldId="269"/>
            <ac:spMk id="2" creationId="{6FE53BE0-2808-5359-5D8C-32FBE18E14D1}"/>
          </ac:spMkLst>
        </pc:spChg>
        <pc:spChg chg="add mod">
          <ac:chgData name="Paulina Cifuentes Carvajal" userId="ac00c53b-0bc9-4ca7-b937-c624f5a5fbed" providerId="ADAL" clId="{7DEC4A54-E8CD-4E03-AB88-E9279430FC19}" dt="2024-10-15T22:35:07.591" v="1420" actId="207"/>
          <ac:spMkLst>
            <pc:docMk/>
            <pc:sldMk cId="0" sldId="269"/>
            <ac:spMk id="3" creationId="{D368738A-25D9-3270-BA9C-6F362F0C9E18}"/>
          </ac:spMkLst>
        </pc:spChg>
        <pc:spChg chg="mod">
          <ac:chgData name="Paulina Cifuentes Carvajal" userId="ac00c53b-0bc9-4ca7-b937-c624f5a5fbed" providerId="ADAL" clId="{7DEC4A54-E8CD-4E03-AB88-E9279430FC19}" dt="2024-10-15T22:31:03.797" v="1158" actId="255"/>
          <ac:spMkLst>
            <pc:docMk/>
            <pc:sldMk cId="0" sldId="269"/>
            <ac:spMk id="385" creationId="{00000000-0000-0000-0000-000000000000}"/>
          </ac:spMkLst>
        </pc:spChg>
        <pc:picChg chg="add mod">
          <ac:chgData name="Paulina Cifuentes Carvajal" userId="ac00c53b-0bc9-4ca7-b937-c624f5a5fbed" providerId="ADAL" clId="{7DEC4A54-E8CD-4E03-AB88-E9279430FC19}" dt="2024-10-15T22:37:23.185" v="1439" actId="1076"/>
          <ac:picMkLst>
            <pc:docMk/>
            <pc:sldMk cId="0" sldId="269"/>
            <ac:picMk id="5" creationId="{020E6E27-1230-FC42-652E-AD7E38765845}"/>
          </ac:picMkLst>
        </pc:picChg>
        <pc:picChg chg="add mod">
          <ac:chgData name="Paulina Cifuentes Carvajal" userId="ac00c53b-0bc9-4ca7-b937-c624f5a5fbed" providerId="ADAL" clId="{7DEC4A54-E8CD-4E03-AB88-E9279430FC19}" dt="2024-10-15T22:37:22.034" v="1438" actId="1076"/>
          <ac:picMkLst>
            <pc:docMk/>
            <pc:sldMk cId="0" sldId="269"/>
            <ac:picMk id="7" creationId="{5F288D11-E205-8A2C-C597-6D4A0255D681}"/>
          </ac:picMkLst>
        </pc:picChg>
        <pc:picChg chg="add del">
          <ac:chgData name="Paulina Cifuentes Carvajal" userId="ac00c53b-0bc9-4ca7-b937-c624f5a5fbed" providerId="ADAL" clId="{7DEC4A54-E8CD-4E03-AB88-E9279430FC19}" dt="2024-10-15T22:36:49.871" v="1430" actId="478"/>
          <ac:picMkLst>
            <pc:docMk/>
            <pc:sldMk cId="0" sldId="269"/>
            <ac:picMk id="9" creationId="{F7D4D34E-31D9-B081-EF6C-E8953B1DF955}"/>
          </ac:picMkLst>
        </pc:picChg>
        <pc:picChg chg="add mod">
          <ac:chgData name="Paulina Cifuentes Carvajal" userId="ac00c53b-0bc9-4ca7-b937-c624f5a5fbed" providerId="ADAL" clId="{7DEC4A54-E8CD-4E03-AB88-E9279430FC19}" dt="2024-10-15T22:37:31.112" v="1440" actId="1076"/>
          <ac:picMkLst>
            <pc:docMk/>
            <pc:sldMk cId="0" sldId="269"/>
            <ac:picMk id="11" creationId="{06DAC95A-98A1-A9A2-22D1-B1DE3932B247}"/>
          </ac:picMkLst>
        </pc:picChg>
        <pc:picChg chg="del">
          <ac:chgData name="Paulina Cifuentes Carvajal" userId="ac00c53b-0bc9-4ca7-b937-c624f5a5fbed" providerId="ADAL" clId="{7DEC4A54-E8CD-4E03-AB88-E9279430FC19}" dt="2024-10-15T22:30:47.780" v="1154" actId="478"/>
          <ac:picMkLst>
            <pc:docMk/>
            <pc:sldMk cId="0" sldId="269"/>
            <ac:picMk id="386" creationId="{00000000-0000-0000-0000-000000000000}"/>
          </ac:picMkLst>
        </pc:picChg>
      </pc:sldChg>
      <pc:sldChg chg="del">
        <pc:chgData name="Paulina Cifuentes Carvajal" userId="ac00c53b-0bc9-4ca7-b937-c624f5a5fbed" providerId="ADAL" clId="{7DEC4A54-E8CD-4E03-AB88-E9279430FC19}" dt="2024-10-15T22:38:40.336" v="1447" actId="47"/>
        <pc:sldMkLst>
          <pc:docMk/>
          <pc:sldMk cId="0" sldId="270"/>
        </pc:sldMkLst>
      </pc:sldChg>
      <pc:sldChg chg="del">
        <pc:chgData name="Paulina Cifuentes Carvajal" userId="ac00c53b-0bc9-4ca7-b937-c624f5a5fbed" providerId="ADAL" clId="{7DEC4A54-E8CD-4E03-AB88-E9279430FC19}" dt="2024-10-15T22:38:43.249" v="1448" actId="47"/>
        <pc:sldMkLst>
          <pc:docMk/>
          <pc:sldMk cId="0" sldId="271"/>
        </pc:sldMkLst>
      </pc:sldChg>
      <pc:sldChg chg="del">
        <pc:chgData name="Paulina Cifuentes Carvajal" userId="ac00c53b-0bc9-4ca7-b937-c624f5a5fbed" providerId="ADAL" clId="{7DEC4A54-E8CD-4E03-AB88-E9279430FC19}" dt="2024-10-15T22:38:45.844" v="1449" actId="47"/>
        <pc:sldMkLst>
          <pc:docMk/>
          <pc:sldMk cId="0" sldId="272"/>
        </pc:sldMkLst>
      </pc:sldChg>
      <pc:sldChg chg="del">
        <pc:chgData name="Paulina Cifuentes Carvajal" userId="ac00c53b-0bc9-4ca7-b937-c624f5a5fbed" providerId="ADAL" clId="{7DEC4A54-E8CD-4E03-AB88-E9279430FC19}" dt="2024-10-15T22:38:47.588" v="1450" actId="47"/>
        <pc:sldMkLst>
          <pc:docMk/>
          <pc:sldMk cId="0" sldId="273"/>
        </pc:sldMkLst>
      </pc:sldChg>
      <pc:sldChg chg="del">
        <pc:chgData name="Paulina Cifuentes Carvajal" userId="ac00c53b-0bc9-4ca7-b937-c624f5a5fbed" providerId="ADAL" clId="{7DEC4A54-E8CD-4E03-AB88-E9279430FC19}" dt="2024-10-15T22:38:49.208" v="1451" actId="47"/>
        <pc:sldMkLst>
          <pc:docMk/>
          <pc:sldMk cId="0" sldId="274"/>
        </pc:sldMkLst>
      </pc:sldChg>
      <pc:sldChg chg="modSp mod">
        <pc:chgData name="Paulina Cifuentes Carvajal" userId="ac00c53b-0bc9-4ca7-b937-c624f5a5fbed" providerId="ADAL" clId="{7DEC4A54-E8CD-4E03-AB88-E9279430FC19}" dt="2024-10-15T22:50:11.877" v="1532" actId="20577"/>
        <pc:sldMkLst>
          <pc:docMk/>
          <pc:sldMk cId="0" sldId="275"/>
        </pc:sldMkLst>
        <pc:spChg chg="mod">
          <ac:chgData name="Paulina Cifuentes Carvajal" userId="ac00c53b-0bc9-4ca7-b937-c624f5a5fbed" providerId="ADAL" clId="{7DEC4A54-E8CD-4E03-AB88-E9279430FC19}" dt="2024-10-15T22:50:02.625" v="1527"/>
          <ac:spMkLst>
            <pc:docMk/>
            <pc:sldMk cId="0" sldId="275"/>
            <ac:spMk id="477" creationId="{00000000-0000-0000-0000-000000000000}"/>
          </ac:spMkLst>
        </pc:spChg>
        <pc:spChg chg="mod">
          <ac:chgData name="Paulina Cifuentes Carvajal" userId="ac00c53b-0bc9-4ca7-b937-c624f5a5fbed" providerId="ADAL" clId="{7DEC4A54-E8CD-4E03-AB88-E9279430FC19}" dt="2024-10-15T22:50:11.877" v="1532" actId="20577"/>
          <ac:spMkLst>
            <pc:docMk/>
            <pc:sldMk cId="0" sldId="275"/>
            <ac:spMk id="478" creationId="{00000000-0000-0000-0000-000000000000}"/>
          </ac:spMkLst>
        </pc:spChg>
      </pc:sldChg>
      <pc:sldChg chg="modSp mod">
        <pc:chgData name="Paulina Cifuentes Carvajal" userId="ac00c53b-0bc9-4ca7-b937-c624f5a5fbed" providerId="ADAL" clId="{7DEC4A54-E8CD-4E03-AB88-E9279430FC19}" dt="2024-10-15T23:44:01.542" v="2299" actId="20577"/>
        <pc:sldMkLst>
          <pc:docMk/>
          <pc:sldMk cId="3198056380" sldId="276"/>
        </pc:sldMkLst>
        <pc:spChg chg="mod">
          <ac:chgData name="Paulina Cifuentes Carvajal" userId="ac00c53b-0bc9-4ca7-b937-c624f5a5fbed" providerId="ADAL" clId="{7DEC4A54-E8CD-4E03-AB88-E9279430FC19}" dt="2024-10-15T21:20:16.540" v="0" actId="20577"/>
          <ac:spMkLst>
            <pc:docMk/>
            <pc:sldMk cId="3198056380" sldId="276"/>
            <ac:spMk id="197" creationId="{59698C25-56E5-F469-563B-CCF6ABDDE21C}"/>
          </ac:spMkLst>
        </pc:spChg>
        <pc:spChg chg="mod">
          <ac:chgData name="Paulina Cifuentes Carvajal" userId="ac00c53b-0bc9-4ca7-b937-c624f5a5fbed" providerId="ADAL" clId="{7DEC4A54-E8CD-4E03-AB88-E9279430FC19}" dt="2024-10-15T23:44:01.542" v="2299" actId="20577"/>
          <ac:spMkLst>
            <pc:docMk/>
            <pc:sldMk cId="3198056380" sldId="276"/>
            <ac:spMk id="198" creationId="{C35AFF3B-CAB8-511B-75C9-2BF8EB7B5A27}"/>
          </ac:spMkLst>
        </pc:spChg>
      </pc:sldChg>
      <pc:sldChg chg="modSp mod">
        <pc:chgData name="Paulina Cifuentes Carvajal" userId="ac00c53b-0bc9-4ca7-b937-c624f5a5fbed" providerId="ADAL" clId="{7DEC4A54-E8CD-4E03-AB88-E9279430FC19}" dt="2024-10-15T21:40:20.179" v="195" actId="1076"/>
        <pc:sldMkLst>
          <pc:docMk/>
          <pc:sldMk cId="1031246272" sldId="277"/>
        </pc:sldMkLst>
        <pc:spChg chg="mod">
          <ac:chgData name="Paulina Cifuentes Carvajal" userId="ac00c53b-0bc9-4ca7-b937-c624f5a5fbed" providerId="ADAL" clId="{7DEC4A54-E8CD-4E03-AB88-E9279430FC19}" dt="2024-10-15T21:40:20.179" v="195" actId="1076"/>
          <ac:spMkLst>
            <pc:docMk/>
            <pc:sldMk cId="1031246272" sldId="277"/>
            <ac:spMk id="197" creationId="{65F430D3-D938-2E1D-A8B7-4499035A752A}"/>
          </ac:spMkLst>
        </pc:spChg>
        <pc:spChg chg="mod">
          <ac:chgData name="Paulina Cifuentes Carvajal" userId="ac00c53b-0bc9-4ca7-b937-c624f5a5fbed" providerId="ADAL" clId="{7DEC4A54-E8CD-4E03-AB88-E9279430FC19}" dt="2024-10-15T21:40:16.748" v="194" actId="1076"/>
          <ac:spMkLst>
            <pc:docMk/>
            <pc:sldMk cId="1031246272" sldId="277"/>
            <ac:spMk id="198" creationId="{56F07767-C45A-67A6-FAD7-B565AA6106C4}"/>
          </ac:spMkLst>
        </pc:spChg>
      </pc:sldChg>
      <pc:sldChg chg="addSp delSp modSp add mod modAnim">
        <pc:chgData name="Paulina Cifuentes Carvajal" userId="ac00c53b-0bc9-4ca7-b937-c624f5a5fbed" providerId="ADAL" clId="{7DEC4A54-E8CD-4E03-AB88-E9279430FC19}" dt="2024-10-15T21:38:52.276" v="191" actId="1076"/>
        <pc:sldMkLst>
          <pc:docMk/>
          <pc:sldMk cId="4287550214" sldId="278"/>
        </pc:sldMkLst>
        <pc:spChg chg="add mod">
          <ac:chgData name="Paulina Cifuentes Carvajal" userId="ac00c53b-0bc9-4ca7-b937-c624f5a5fbed" providerId="ADAL" clId="{7DEC4A54-E8CD-4E03-AB88-E9279430FC19}" dt="2024-10-15T21:38:03.768" v="185" actId="1076"/>
          <ac:spMkLst>
            <pc:docMk/>
            <pc:sldMk cId="4287550214" sldId="278"/>
            <ac:spMk id="4" creationId="{61D395A6-C72B-9E1E-F72E-01CEBE5FDDDF}"/>
          </ac:spMkLst>
        </pc:spChg>
        <pc:spChg chg="mod">
          <ac:chgData name="Paulina Cifuentes Carvajal" userId="ac00c53b-0bc9-4ca7-b937-c624f5a5fbed" providerId="ADAL" clId="{7DEC4A54-E8CD-4E03-AB88-E9279430FC19}" dt="2024-10-15T21:38:52.276" v="191" actId="1076"/>
          <ac:spMkLst>
            <pc:docMk/>
            <pc:sldMk cId="4287550214" sldId="278"/>
            <ac:spMk id="197" creationId="{6602A974-9AEB-A896-EB93-6BEECB578B04}"/>
          </ac:spMkLst>
        </pc:spChg>
        <pc:spChg chg="del">
          <ac:chgData name="Paulina Cifuentes Carvajal" userId="ac00c53b-0bc9-4ca7-b937-c624f5a5fbed" providerId="ADAL" clId="{7DEC4A54-E8CD-4E03-AB88-E9279430FC19}" dt="2024-10-15T21:21:50.125" v="51" actId="478"/>
          <ac:spMkLst>
            <pc:docMk/>
            <pc:sldMk cId="4287550214" sldId="278"/>
            <ac:spMk id="198" creationId="{C1CA972B-C9A7-DD4F-E9F5-2D44F31BE2C8}"/>
          </ac:spMkLst>
        </pc:spChg>
        <pc:graphicFrameChg chg="add del modGraphic">
          <ac:chgData name="Paulina Cifuentes Carvajal" userId="ac00c53b-0bc9-4ca7-b937-c624f5a5fbed" providerId="ADAL" clId="{7DEC4A54-E8CD-4E03-AB88-E9279430FC19}" dt="2024-10-15T21:24:21.201" v="55" actId="478"/>
          <ac:graphicFrameMkLst>
            <pc:docMk/>
            <pc:sldMk cId="4287550214" sldId="278"/>
            <ac:graphicFrameMk id="2" creationId="{6370FCB9-A564-E95F-78D9-23E9EBBAFD47}"/>
          </ac:graphicFrameMkLst>
        </pc:graphicFrameChg>
        <pc:graphicFrameChg chg="add mod modGraphic">
          <ac:chgData name="Paulina Cifuentes Carvajal" userId="ac00c53b-0bc9-4ca7-b937-c624f5a5fbed" providerId="ADAL" clId="{7DEC4A54-E8CD-4E03-AB88-E9279430FC19}" dt="2024-10-15T21:37:23.977" v="158" actId="12100"/>
          <ac:graphicFrameMkLst>
            <pc:docMk/>
            <pc:sldMk cId="4287550214" sldId="278"/>
            <ac:graphicFrameMk id="3" creationId="{72979A7C-B0C6-659F-8DAA-1DA2CED8567F}"/>
          </ac:graphicFrameMkLst>
        </pc:graphicFrameChg>
      </pc:sldChg>
      <pc:sldChg chg="addSp delSp modSp add mod modAnim">
        <pc:chgData name="Paulina Cifuentes Carvajal" userId="ac00c53b-0bc9-4ca7-b937-c624f5a5fbed" providerId="ADAL" clId="{7DEC4A54-E8CD-4E03-AB88-E9279430FC19}" dt="2024-10-15T22:25:15.732" v="1045"/>
        <pc:sldMkLst>
          <pc:docMk/>
          <pc:sldMk cId="207015679" sldId="279"/>
        </pc:sldMkLst>
        <pc:spChg chg="mod">
          <ac:chgData name="Paulina Cifuentes Carvajal" userId="ac00c53b-0bc9-4ca7-b937-c624f5a5fbed" providerId="ADAL" clId="{7DEC4A54-E8CD-4E03-AB88-E9279430FC19}" dt="2024-10-15T22:20:30.829" v="955" actId="6549"/>
          <ac:spMkLst>
            <pc:docMk/>
            <pc:sldMk cId="207015679" sldId="279"/>
            <ac:spMk id="3" creationId="{4C7B00E4-37F8-3CEF-B59A-0979083D5E2D}"/>
          </ac:spMkLst>
        </pc:spChg>
        <pc:spChg chg="add mod">
          <ac:chgData name="Paulina Cifuentes Carvajal" userId="ac00c53b-0bc9-4ca7-b937-c624f5a5fbed" providerId="ADAL" clId="{7DEC4A54-E8CD-4E03-AB88-E9279430FC19}" dt="2024-10-15T22:21:25.258" v="1003" actId="1076"/>
          <ac:spMkLst>
            <pc:docMk/>
            <pc:sldMk cId="207015679" sldId="279"/>
            <ac:spMk id="5" creationId="{22C26695-25E9-CA18-0B8F-6D691EE8EA85}"/>
          </ac:spMkLst>
        </pc:spChg>
        <pc:spChg chg="add mod">
          <ac:chgData name="Paulina Cifuentes Carvajal" userId="ac00c53b-0bc9-4ca7-b937-c624f5a5fbed" providerId="ADAL" clId="{7DEC4A54-E8CD-4E03-AB88-E9279430FC19}" dt="2024-10-15T22:21:38.281" v="1024" actId="255"/>
          <ac:spMkLst>
            <pc:docMk/>
            <pc:sldMk cId="207015679" sldId="279"/>
            <ac:spMk id="6" creationId="{0ACC93E9-27A3-5880-1BB7-A3C263D72E20}"/>
          </ac:spMkLst>
        </pc:spChg>
        <pc:spChg chg="mod">
          <ac:chgData name="Paulina Cifuentes Carvajal" userId="ac00c53b-0bc9-4ca7-b937-c624f5a5fbed" providerId="ADAL" clId="{7DEC4A54-E8CD-4E03-AB88-E9279430FC19}" dt="2024-10-15T22:20:51.262" v="995" actId="20577"/>
          <ac:spMkLst>
            <pc:docMk/>
            <pc:sldMk cId="207015679" sldId="279"/>
            <ac:spMk id="7" creationId="{7107A3FD-E973-A879-9AF3-6FEB29C5ED7D}"/>
          </ac:spMkLst>
        </pc:spChg>
        <pc:spChg chg="add mod">
          <ac:chgData name="Paulina Cifuentes Carvajal" userId="ac00c53b-0bc9-4ca7-b937-c624f5a5fbed" providerId="ADAL" clId="{7DEC4A54-E8CD-4E03-AB88-E9279430FC19}" dt="2024-10-15T22:24:24.044" v="1035" actId="1582"/>
          <ac:spMkLst>
            <pc:docMk/>
            <pc:sldMk cId="207015679" sldId="279"/>
            <ac:spMk id="10" creationId="{817D8835-8AC2-27C3-DA25-6528234D15BD}"/>
          </ac:spMkLst>
        </pc:spChg>
        <pc:spChg chg="add mod">
          <ac:chgData name="Paulina Cifuentes Carvajal" userId="ac00c53b-0bc9-4ca7-b937-c624f5a5fbed" providerId="ADAL" clId="{7DEC4A54-E8CD-4E03-AB88-E9279430FC19}" dt="2024-10-15T22:24:33.803" v="1039" actId="1076"/>
          <ac:spMkLst>
            <pc:docMk/>
            <pc:sldMk cId="207015679" sldId="279"/>
            <ac:spMk id="13" creationId="{EE941F54-33C0-9124-4EAD-8EB857826DB8}"/>
          </ac:spMkLst>
        </pc:spChg>
        <pc:spChg chg="mod">
          <ac:chgData name="Paulina Cifuentes Carvajal" userId="ac00c53b-0bc9-4ca7-b937-c624f5a5fbed" providerId="ADAL" clId="{7DEC4A54-E8CD-4E03-AB88-E9279430FC19}" dt="2024-10-15T22:20:17.597" v="941" actId="20577"/>
          <ac:spMkLst>
            <pc:docMk/>
            <pc:sldMk cId="207015679" sldId="279"/>
            <ac:spMk id="16" creationId="{3C5467BB-59AF-F793-613B-9D5B92FB424B}"/>
          </ac:spMkLst>
        </pc:spChg>
        <pc:spChg chg="mod">
          <ac:chgData name="Paulina Cifuentes Carvajal" userId="ac00c53b-0bc9-4ca7-b937-c624f5a5fbed" providerId="ADAL" clId="{7DEC4A54-E8CD-4E03-AB88-E9279430FC19}" dt="2024-10-15T22:20:54.826" v="998" actId="20577"/>
          <ac:spMkLst>
            <pc:docMk/>
            <pc:sldMk cId="207015679" sldId="279"/>
            <ac:spMk id="17" creationId="{599FFE14-BC2E-135E-C34D-0D2D33D16E02}"/>
          </ac:spMkLst>
        </pc:spChg>
        <pc:spChg chg="del">
          <ac:chgData name="Paulina Cifuentes Carvajal" userId="ac00c53b-0bc9-4ca7-b937-c624f5a5fbed" providerId="ADAL" clId="{7DEC4A54-E8CD-4E03-AB88-E9279430FC19}" dt="2024-10-15T22:20:59.743" v="1000" actId="478"/>
          <ac:spMkLst>
            <pc:docMk/>
            <pc:sldMk cId="207015679" sldId="279"/>
            <ac:spMk id="24" creationId="{45B0A083-E046-83CE-6C11-408D824212FC}"/>
          </ac:spMkLst>
        </pc:spChg>
        <pc:spChg chg="del">
          <ac:chgData name="Paulina Cifuentes Carvajal" userId="ac00c53b-0bc9-4ca7-b937-c624f5a5fbed" providerId="ADAL" clId="{7DEC4A54-E8CD-4E03-AB88-E9279430FC19}" dt="2024-10-15T22:21:02.128" v="1001" actId="478"/>
          <ac:spMkLst>
            <pc:docMk/>
            <pc:sldMk cId="207015679" sldId="279"/>
            <ac:spMk id="25" creationId="{95565438-49F3-BA87-15C8-6AC592242555}"/>
          </ac:spMkLst>
        </pc:spChg>
        <pc:spChg chg="mod">
          <ac:chgData name="Paulina Cifuentes Carvajal" userId="ac00c53b-0bc9-4ca7-b937-c624f5a5fbed" providerId="ADAL" clId="{7DEC4A54-E8CD-4E03-AB88-E9279430FC19}" dt="2024-10-15T22:18:57.263" v="903" actId="20577"/>
          <ac:spMkLst>
            <pc:docMk/>
            <pc:sldMk cId="207015679" sldId="279"/>
            <ac:spMk id="291" creationId="{5C7E0EF8-F0AE-A7DA-2204-52C0D5620003}"/>
          </ac:spMkLst>
        </pc:spChg>
        <pc:picChg chg="add mod">
          <ac:chgData name="Paulina Cifuentes Carvajal" userId="ac00c53b-0bc9-4ca7-b937-c624f5a5fbed" providerId="ADAL" clId="{7DEC4A54-E8CD-4E03-AB88-E9279430FC19}" dt="2024-10-15T22:23:57.300" v="1031" actId="1076"/>
          <ac:picMkLst>
            <pc:docMk/>
            <pc:sldMk cId="207015679" sldId="279"/>
            <ac:picMk id="9" creationId="{BEA44824-BE20-5DE4-AAC6-603664560DB1}"/>
          </ac:picMkLst>
        </pc:picChg>
        <pc:picChg chg="add del">
          <ac:chgData name="Paulina Cifuentes Carvajal" userId="ac00c53b-0bc9-4ca7-b937-c624f5a5fbed" providerId="ADAL" clId="{7DEC4A54-E8CD-4E03-AB88-E9279430FC19}" dt="2024-10-15T22:24:27.831" v="1037" actId="478"/>
          <ac:picMkLst>
            <pc:docMk/>
            <pc:sldMk cId="207015679" sldId="279"/>
            <ac:picMk id="12" creationId="{92551830-2EA6-83E7-C44C-539C48804BE3}"/>
          </ac:picMkLst>
        </pc:picChg>
        <pc:picChg chg="del">
          <ac:chgData name="Paulina Cifuentes Carvajal" userId="ac00c53b-0bc9-4ca7-b937-c624f5a5fbed" providerId="ADAL" clId="{7DEC4A54-E8CD-4E03-AB88-E9279430FC19}" dt="2024-10-15T22:20:58.085" v="999" actId="478"/>
          <ac:picMkLst>
            <pc:docMk/>
            <pc:sldMk cId="207015679" sldId="279"/>
            <ac:picMk id="27" creationId="{71972D1B-F10D-E9C5-A637-22C33789C4C0}"/>
          </ac:picMkLst>
        </pc:picChg>
      </pc:sldChg>
      <pc:sldChg chg="addSp delSp modSp add mod delAnim modAnim">
        <pc:chgData name="Paulina Cifuentes Carvajal" userId="ac00c53b-0bc9-4ca7-b937-c624f5a5fbed" providerId="ADAL" clId="{7DEC4A54-E8CD-4E03-AB88-E9279430FC19}" dt="2024-10-15T22:31:17.593" v="1159"/>
        <pc:sldMkLst>
          <pc:docMk/>
          <pc:sldMk cId="3300325614" sldId="280"/>
        </pc:sldMkLst>
        <pc:spChg chg="del">
          <ac:chgData name="Paulina Cifuentes Carvajal" userId="ac00c53b-0bc9-4ca7-b937-c624f5a5fbed" providerId="ADAL" clId="{7DEC4A54-E8CD-4E03-AB88-E9279430FC19}" dt="2024-10-15T22:27:30.947" v="1051" actId="478"/>
          <ac:spMkLst>
            <pc:docMk/>
            <pc:sldMk cId="3300325614" sldId="280"/>
            <ac:spMk id="5" creationId="{DCDBA25E-7DF4-D8EC-D927-BA9BC820DC2E}"/>
          </ac:spMkLst>
        </pc:spChg>
        <pc:spChg chg="del">
          <ac:chgData name="Paulina Cifuentes Carvajal" userId="ac00c53b-0bc9-4ca7-b937-c624f5a5fbed" providerId="ADAL" clId="{7DEC4A54-E8CD-4E03-AB88-E9279430FC19}" dt="2024-10-15T22:27:29.716" v="1050" actId="478"/>
          <ac:spMkLst>
            <pc:docMk/>
            <pc:sldMk cId="3300325614" sldId="280"/>
            <ac:spMk id="6" creationId="{05222787-9BFA-92F3-1E02-AAD539435C27}"/>
          </ac:spMkLst>
        </pc:spChg>
        <pc:spChg chg="mod">
          <ac:chgData name="Paulina Cifuentes Carvajal" userId="ac00c53b-0bc9-4ca7-b937-c624f5a5fbed" providerId="ADAL" clId="{7DEC4A54-E8CD-4E03-AB88-E9279430FC19}" dt="2024-10-15T22:28:03.033" v="1075" actId="20577"/>
          <ac:spMkLst>
            <pc:docMk/>
            <pc:sldMk cId="3300325614" sldId="280"/>
            <ac:spMk id="7" creationId="{0A1705D9-3C1C-7360-C0C3-AACC983C9789}"/>
          </ac:spMkLst>
        </pc:spChg>
        <pc:spChg chg="del">
          <ac:chgData name="Paulina Cifuentes Carvajal" userId="ac00c53b-0bc9-4ca7-b937-c624f5a5fbed" providerId="ADAL" clId="{7DEC4A54-E8CD-4E03-AB88-E9279430FC19}" dt="2024-10-15T22:27:54.904" v="1054" actId="478"/>
          <ac:spMkLst>
            <pc:docMk/>
            <pc:sldMk cId="3300325614" sldId="280"/>
            <ac:spMk id="10" creationId="{6A1A25A7-3EFA-2D32-A69C-8D307D895CD8}"/>
          </ac:spMkLst>
        </pc:spChg>
        <pc:spChg chg="add mod">
          <ac:chgData name="Paulina Cifuentes Carvajal" userId="ac00c53b-0bc9-4ca7-b937-c624f5a5fbed" providerId="ADAL" clId="{7DEC4A54-E8CD-4E03-AB88-E9279430FC19}" dt="2024-10-15T22:29:15.777" v="1091" actId="14100"/>
          <ac:spMkLst>
            <pc:docMk/>
            <pc:sldMk cId="3300325614" sldId="280"/>
            <ac:spMk id="12" creationId="{DDCB0C60-9C2A-4DD7-75F8-FAEC9BF52093}"/>
          </ac:spMkLst>
        </pc:spChg>
        <pc:spChg chg="del">
          <ac:chgData name="Paulina Cifuentes Carvajal" userId="ac00c53b-0bc9-4ca7-b937-c624f5a5fbed" providerId="ADAL" clId="{7DEC4A54-E8CD-4E03-AB88-E9279430FC19}" dt="2024-10-15T22:27:55.966" v="1055" actId="478"/>
          <ac:spMkLst>
            <pc:docMk/>
            <pc:sldMk cId="3300325614" sldId="280"/>
            <ac:spMk id="13" creationId="{BEFC08B2-7AE2-3478-5477-725F7B2DC8BC}"/>
          </ac:spMkLst>
        </pc:spChg>
        <pc:spChg chg="add mod">
          <ac:chgData name="Paulina Cifuentes Carvajal" userId="ac00c53b-0bc9-4ca7-b937-c624f5a5fbed" providerId="ADAL" clId="{7DEC4A54-E8CD-4E03-AB88-E9279430FC19}" dt="2024-10-15T22:29:22.855" v="1092" actId="14100"/>
          <ac:spMkLst>
            <pc:docMk/>
            <pc:sldMk cId="3300325614" sldId="280"/>
            <ac:spMk id="14" creationId="{5C5681F4-8930-7211-94D4-CB390BC69950}"/>
          </ac:spMkLst>
        </pc:spChg>
        <pc:spChg chg="add mod">
          <ac:chgData name="Paulina Cifuentes Carvajal" userId="ac00c53b-0bc9-4ca7-b937-c624f5a5fbed" providerId="ADAL" clId="{7DEC4A54-E8CD-4E03-AB88-E9279430FC19}" dt="2024-10-15T22:31:17.593" v="1159"/>
          <ac:spMkLst>
            <pc:docMk/>
            <pc:sldMk cId="3300325614" sldId="280"/>
            <ac:spMk id="15" creationId="{EA1FBA34-D793-E3BC-DEA0-3325C6CD421F}"/>
          </ac:spMkLst>
        </pc:spChg>
        <pc:spChg chg="mod">
          <ac:chgData name="Paulina Cifuentes Carvajal" userId="ac00c53b-0bc9-4ca7-b937-c624f5a5fbed" providerId="ADAL" clId="{7DEC4A54-E8CD-4E03-AB88-E9279430FC19}" dt="2024-10-15T22:27:51.992" v="1052" actId="20577"/>
          <ac:spMkLst>
            <pc:docMk/>
            <pc:sldMk cId="3300325614" sldId="280"/>
            <ac:spMk id="16" creationId="{0CAA30C2-218C-0ADA-7BD6-06E143AEF631}"/>
          </ac:spMkLst>
        </pc:spChg>
        <pc:spChg chg="mod">
          <ac:chgData name="Paulina Cifuentes Carvajal" userId="ac00c53b-0bc9-4ca7-b937-c624f5a5fbed" providerId="ADAL" clId="{7DEC4A54-E8CD-4E03-AB88-E9279430FC19}" dt="2024-10-15T22:28:09.977" v="1079" actId="1076"/>
          <ac:spMkLst>
            <pc:docMk/>
            <pc:sldMk cId="3300325614" sldId="280"/>
            <ac:spMk id="17" creationId="{40AE74F7-54B6-B9BF-8D3C-08149906829C}"/>
          </ac:spMkLst>
        </pc:spChg>
        <pc:spChg chg="mod">
          <ac:chgData name="Paulina Cifuentes Carvajal" userId="ac00c53b-0bc9-4ca7-b937-c624f5a5fbed" providerId="ADAL" clId="{7DEC4A54-E8CD-4E03-AB88-E9279430FC19}" dt="2024-10-15T22:25:31.487" v="1049" actId="20577"/>
          <ac:spMkLst>
            <pc:docMk/>
            <pc:sldMk cId="3300325614" sldId="280"/>
            <ac:spMk id="291" creationId="{3CD7439E-823D-3387-3BBC-2E86298867BF}"/>
          </ac:spMkLst>
        </pc:spChg>
        <pc:picChg chg="del">
          <ac:chgData name="Paulina Cifuentes Carvajal" userId="ac00c53b-0bc9-4ca7-b937-c624f5a5fbed" providerId="ADAL" clId="{7DEC4A54-E8CD-4E03-AB88-E9279430FC19}" dt="2024-10-15T22:27:53.299" v="1053" actId="478"/>
          <ac:picMkLst>
            <pc:docMk/>
            <pc:sldMk cId="3300325614" sldId="280"/>
            <ac:picMk id="9" creationId="{1C643641-EDC6-2FC4-0E7B-69D9419DD13D}"/>
          </ac:picMkLst>
        </pc:picChg>
        <pc:picChg chg="add mod">
          <ac:chgData name="Paulina Cifuentes Carvajal" userId="ac00c53b-0bc9-4ca7-b937-c624f5a5fbed" providerId="ADAL" clId="{7DEC4A54-E8CD-4E03-AB88-E9279430FC19}" dt="2024-10-15T22:28:42.405" v="1083" actId="1076"/>
          <ac:picMkLst>
            <pc:docMk/>
            <pc:sldMk cId="3300325614" sldId="280"/>
            <ac:picMk id="11" creationId="{E8BC9F07-5B02-192C-E9B2-7ED239B80CDE}"/>
          </ac:picMkLst>
        </pc:picChg>
      </pc:sldChg>
      <pc:sldChg chg="add">
        <pc:chgData name="Paulina Cifuentes Carvajal" userId="ac00c53b-0bc9-4ca7-b937-c624f5a5fbed" providerId="ADAL" clId="{7DEC4A54-E8CD-4E03-AB88-E9279430FC19}" dt="2024-10-15T22:38:54.495" v="1452"/>
        <pc:sldMkLst>
          <pc:docMk/>
          <pc:sldMk cId="2114835488" sldId="422"/>
        </pc:sldMkLst>
      </pc:sldChg>
      <pc:sldChg chg="addSp delSp modSp new mod modAnim">
        <pc:chgData name="Paulina Cifuentes Carvajal" userId="ac00c53b-0bc9-4ca7-b937-c624f5a5fbed" providerId="ADAL" clId="{7DEC4A54-E8CD-4E03-AB88-E9279430FC19}" dt="2024-10-15T22:45:56.826" v="1456" actId="26606"/>
        <pc:sldMkLst>
          <pc:docMk/>
          <pc:sldMk cId="1769500065" sldId="423"/>
        </pc:sldMkLst>
        <pc:spChg chg="del">
          <ac:chgData name="Paulina Cifuentes Carvajal" userId="ac00c53b-0bc9-4ca7-b937-c624f5a5fbed" providerId="ADAL" clId="{7DEC4A54-E8CD-4E03-AB88-E9279430FC19}" dt="2024-10-15T22:45:56.826" v="1456" actId="26606"/>
          <ac:spMkLst>
            <pc:docMk/>
            <pc:sldMk cId="1769500065" sldId="423"/>
            <ac:spMk id="2" creationId="{C860FEF8-C477-CBAD-95E0-97B8E2C71431}"/>
          </ac:spMkLst>
        </pc:spChg>
        <pc:spChg chg="del">
          <ac:chgData name="Paulina Cifuentes Carvajal" userId="ac00c53b-0bc9-4ca7-b937-c624f5a5fbed" providerId="ADAL" clId="{7DEC4A54-E8CD-4E03-AB88-E9279430FC19}" dt="2024-10-15T22:40:10.758" v="1454" actId="478"/>
          <ac:spMkLst>
            <pc:docMk/>
            <pc:sldMk cId="1769500065" sldId="423"/>
            <ac:spMk id="3" creationId="{0867744D-3909-3F23-3343-FCA00F05194E}"/>
          </ac:spMkLst>
        </pc:spChg>
        <pc:picChg chg="add mod">
          <ac:chgData name="Paulina Cifuentes Carvajal" userId="ac00c53b-0bc9-4ca7-b937-c624f5a5fbed" providerId="ADAL" clId="{7DEC4A54-E8CD-4E03-AB88-E9279430FC19}" dt="2024-10-15T22:45:56.826" v="1456" actId="26606"/>
          <ac:picMkLst>
            <pc:docMk/>
            <pc:sldMk cId="1769500065" sldId="423"/>
            <ac:picMk id="4" creationId="{CA2DED30-B394-4F1B-3BA8-11201CD95691}"/>
          </ac:picMkLst>
        </pc:picChg>
      </pc:sldChg>
      <pc:sldChg chg="addSp delSp modSp add mod">
        <pc:chgData name="Paulina Cifuentes Carvajal" userId="ac00c53b-0bc9-4ca7-b937-c624f5a5fbed" providerId="ADAL" clId="{7DEC4A54-E8CD-4E03-AB88-E9279430FC19}" dt="2024-10-15T23:44:39.127" v="2308" actId="20577"/>
        <pc:sldMkLst>
          <pc:docMk/>
          <pc:sldMk cId="954000857" sldId="424"/>
        </pc:sldMkLst>
        <pc:spChg chg="del mod">
          <ac:chgData name="Paulina Cifuentes Carvajal" userId="ac00c53b-0bc9-4ca7-b937-c624f5a5fbed" providerId="ADAL" clId="{7DEC4A54-E8CD-4E03-AB88-E9279430FC19}" dt="2024-10-15T22:47:39.378" v="1492" actId="478"/>
          <ac:spMkLst>
            <pc:docMk/>
            <pc:sldMk cId="954000857" sldId="424"/>
            <ac:spMk id="2" creationId="{88677753-2995-14B5-7E75-45964BE244E2}"/>
          </ac:spMkLst>
        </pc:spChg>
        <pc:spChg chg="del">
          <ac:chgData name="Paulina Cifuentes Carvajal" userId="ac00c53b-0bc9-4ca7-b937-c624f5a5fbed" providerId="ADAL" clId="{7DEC4A54-E8CD-4E03-AB88-E9279430FC19}" dt="2024-10-15T22:47:43.025" v="1496" actId="478"/>
          <ac:spMkLst>
            <pc:docMk/>
            <pc:sldMk cId="954000857" sldId="424"/>
            <ac:spMk id="3" creationId="{7E077336-B0C3-BF0B-0F02-BA9E0F8187C8}"/>
          </ac:spMkLst>
        </pc:spChg>
        <pc:spChg chg="add mod">
          <ac:chgData name="Paulina Cifuentes Carvajal" userId="ac00c53b-0bc9-4ca7-b937-c624f5a5fbed" providerId="ADAL" clId="{7DEC4A54-E8CD-4E03-AB88-E9279430FC19}" dt="2024-10-15T22:49:09.279" v="1520" actId="1076"/>
          <ac:spMkLst>
            <pc:docMk/>
            <pc:sldMk cId="954000857" sldId="424"/>
            <ac:spMk id="4" creationId="{A9017C20-D051-5F65-81CA-56194F0DF541}"/>
          </ac:spMkLst>
        </pc:spChg>
        <pc:spChg chg="add mod">
          <ac:chgData name="Paulina Cifuentes Carvajal" userId="ac00c53b-0bc9-4ca7-b937-c624f5a5fbed" providerId="ADAL" clId="{7DEC4A54-E8CD-4E03-AB88-E9279430FC19}" dt="2024-10-15T23:44:39.127" v="2308" actId="20577"/>
          <ac:spMkLst>
            <pc:docMk/>
            <pc:sldMk cId="954000857" sldId="424"/>
            <ac:spMk id="6" creationId="{8ED807F7-CC0E-9112-FCFB-73DD47F8E25A}"/>
          </ac:spMkLst>
        </pc:spChg>
        <pc:spChg chg="mod">
          <ac:chgData name="Paulina Cifuentes Carvajal" userId="ac00c53b-0bc9-4ca7-b937-c624f5a5fbed" providerId="ADAL" clId="{7DEC4A54-E8CD-4E03-AB88-E9279430FC19}" dt="2024-10-15T22:49:11.882" v="1521" actId="1076"/>
          <ac:spMkLst>
            <pc:docMk/>
            <pc:sldMk cId="954000857" sldId="424"/>
            <ac:spMk id="385" creationId="{10CA2A20-7CEE-6656-A858-F2BDD1A60F69}"/>
          </ac:spMkLst>
        </pc:spChg>
        <pc:picChg chg="del">
          <ac:chgData name="Paulina Cifuentes Carvajal" userId="ac00c53b-0bc9-4ca7-b937-c624f5a5fbed" providerId="ADAL" clId="{7DEC4A54-E8CD-4E03-AB88-E9279430FC19}" dt="2024-10-15T22:47:41.724" v="1495" actId="478"/>
          <ac:picMkLst>
            <pc:docMk/>
            <pc:sldMk cId="954000857" sldId="424"/>
            <ac:picMk id="5" creationId="{D3148C96-5287-4E18-B532-679EF88423A2}"/>
          </ac:picMkLst>
        </pc:picChg>
        <pc:picChg chg="del">
          <ac:chgData name="Paulina Cifuentes Carvajal" userId="ac00c53b-0bc9-4ca7-b937-c624f5a5fbed" providerId="ADAL" clId="{7DEC4A54-E8CD-4E03-AB88-E9279430FC19}" dt="2024-10-15T22:47:41.222" v="1494" actId="478"/>
          <ac:picMkLst>
            <pc:docMk/>
            <pc:sldMk cId="954000857" sldId="424"/>
            <ac:picMk id="7" creationId="{C249A46D-4F04-5978-D73C-A2EC58739DEB}"/>
          </ac:picMkLst>
        </pc:picChg>
        <pc:picChg chg="add mod">
          <ac:chgData name="Paulina Cifuentes Carvajal" userId="ac00c53b-0bc9-4ca7-b937-c624f5a5fbed" providerId="ADAL" clId="{7DEC4A54-E8CD-4E03-AB88-E9279430FC19}" dt="2024-10-15T22:49:41.347" v="1526" actId="14100"/>
          <ac:picMkLst>
            <pc:docMk/>
            <pc:sldMk cId="954000857" sldId="424"/>
            <ac:picMk id="8" creationId="{6408CEBD-A7D2-AC23-E405-AA74F9E97D2E}"/>
          </ac:picMkLst>
        </pc:picChg>
        <pc:picChg chg="del">
          <ac:chgData name="Paulina Cifuentes Carvajal" userId="ac00c53b-0bc9-4ca7-b937-c624f5a5fbed" providerId="ADAL" clId="{7DEC4A54-E8CD-4E03-AB88-E9279430FC19}" dt="2024-10-15T22:47:40.568" v="1493" actId="478"/>
          <ac:picMkLst>
            <pc:docMk/>
            <pc:sldMk cId="954000857" sldId="424"/>
            <ac:picMk id="11" creationId="{29D51D0A-1DE4-87D6-A42C-55FE48C07F8B}"/>
          </ac:picMkLst>
        </pc:picChg>
      </pc:sldChg>
      <pc:sldChg chg="addSp delSp modSp add mod delAnim">
        <pc:chgData name="Paulina Cifuentes Carvajal" userId="ac00c53b-0bc9-4ca7-b937-c624f5a5fbed" providerId="ADAL" clId="{7DEC4A54-E8CD-4E03-AB88-E9279430FC19}" dt="2024-10-15T23:04:17.205" v="2262" actId="20577"/>
        <pc:sldMkLst>
          <pc:docMk/>
          <pc:sldMk cId="3566624076" sldId="425"/>
        </pc:sldMkLst>
        <pc:spChg chg="del">
          <ac:chgData name="Paulina Cifuentes Carvajal" userId="ac00c53b-0bc9-4ca7-b937-c624f5a5fbed" providerId="ADAL" clId="{7DEC4A54-E8CD-4E03-AB88-E9279430FC19}" dt="2024-10-15T22:53:08.035" v="1611" actId="478"/>
          <ac:spMkLst>
            <pc:docMk/>
            <pc:sldMk cId="3566624076" sldId="425"/>
            <ac:spMk id="2" creationId="{E1D4D6DE-D28D-2F89-B35F-9A0E46CA19FD}"/>
          </ac:spMkLst>
        </pc:spChg>
        <pc:spChg chg="del">
          <ac:chgData name="Paulina Cifuentes Carvajal" userId="ac00c53b-0bc9-4ca7-b937-c624f5a5fbed" providerId="ADAL" clId="{7DEC4A54-E8CD-4E03-AB88-E9279430FC19}" dt="2024-10-15T22:53:10.662" v="1612" actId="478"/>
          <ac:spMkLst>
            <pc:docMk/>
            <pc:sldMk cId="3566624076" sldId="425"/>
            <ac:spMk id="3" creationId="{12C67DDF-10A6-AB32-89E3-FE2C25640E4B}"/>
          </ac:spMkLst>
        </pc:spChg>
        <pc:spChg chg="del">
          <ac:chgData name="Paulina Cifuentes Carvajal" userId="ac00c53b-0bc9-4ca7-b937-c624f5a5fbed" providerId="ADAL" clId="{7DEC4A54-E8CD-4E03-AB88-E9279430FC19}" dt="2024-10-15T22:53:08.035" v="1611" actId="478"/>
          <ac:spMkLst>
            <pc:docMk/>
            <pc:sldMk cId="3566624076" sldId="425"/>
            <ac:spMk id="4" creationId="{4DD97CEE-E974-A9FE-B0A2-DCC5883FCF55}"/>
          </ac:spMkLst>
        </pc:spChg>
        <pc:spChg chg="add mod">
          <ac:chgData name="Paulina Cifuentes Carvajal" userId="ac00c53b-0bc9-4ca7-b937-c624f5a5fbed" providerId="ADAL" clId="{7DEC4A54-E8CD-4E03-AB88-E9279430FC19}" dt="2024-10-15T23:02:49.810" v="2186" actId="1076"/>
          <ac:spMkLst>
            <pc:docMk/>
            <pc:sldMk cId="3566624076" sldId="425"/>
            <ac:spMk id="5" creationId="{4FF09B38-F246-015C-7136-28944E2CE1BF}"/>
          </ac:spMkLst>
        </pc:spChg>
        <pc:spChg chg="add mod">
          <ac:chgData name="Paulina Cifuentes Carvajal" userId="ac00c53b-0bc9-4ca7-b937-c624f5a5fbed" providerId="ADAL" clId="{7DEC4A54-E8CD-4E03-AB88-E9279430FC19}" dt="2024-10-15T23:04:09.408" v="2260" actId="20577"/>
          <ac:spMkLst>
            <pc:docMk/>
            <pc:sldMk cId="3566624076" sldId="425"/>
            <ac:spMk id="6" creationId="{839D4026-267F-F589-8846-D3BA31D1F300}"/>
          </ac:spMkLst>
        </pc:spChg>
        <pc:spChg chg="del">
          <ac:chgData name="Paulina Cifuentes Carvajal" userId="ac00c53b-0bc9-4ca7-b937-c624f5a5fbed" providerId="ADAL" clId="{7DEC4A54-E8CD-4E03-AB88-E9279430FC19}" dt="2024-10-15T22:53:08.035" v="1611" actId="478"/>
          <ac:spMkLst>
            <pc:docMk/>
            <pc:sldMk cId="3566624076" sldId="425"/>
            <ac:spMk id="7" creationId="{53E9844E-0D34-809D-2866-CFD47A5FD9BF}"/>
          </ac:spMkLst>
        </pc:spChg>
        <pc:spChg chg="add mod">
          <ac:chgData name="Paulina Cifuentes Carvajal" userId="ac00c53b-0bc9-4ca7-b937-c624f5a5fbed" providerId="ADAL" clId="{7DEC4A54-E8CD-4E03-AB88-E9279430FC19}" dt="2024-10-15T23:02:49.810" v="2186" actId="1076"/>
          <ac:spMkLst>
            <pc:docMk/>
            <pc:sldMk cId="3566624076" sldId="425"/>
            <ac:spMk id="8" creationId="{977AA5A3-D9F4-F288-1660-8BB68371C6C8}"/>
          </ac:spMkLst>
        </pc:spChg>
        <pc:spChg chg="add mod">
          <ac:chgData name="Paulina Cifuentes Carvajal" userId="ac00c53b-0bc9-4ca7-b937-c624f5a5fbed" providerId="ADAL" clId="{7DEC4A54-E8CD-4E03-AB88-E9279430FC19}" dt="2024-10-15T23:02:49.810" v="2186" actId="1076"/>
          <ac:spMkLst>
            <pc:docMk/>
            <pc:sldMk cId="3566624076" sldId="425"/>
            <ac:spMk id="9" creationId="{77FD9A81-0884-80E7-6A3E-EC614F74BBE1}"/>
          </ac:spMkLst>
        </pc:spChg>
        <pc:spChg chg="add mod">
          <ac:chgData name="Paulina Cifuentes Carvajal" userId="ac00c53b-0bc9-4ca7-b937-c624f5a5fbed" providerId="ADAL" clId="{7DEC4A54-E8CD-4E03-AB88-E9279430FC19}" dt="2024-10-15T23:04:17.205" v="2262" actId="20577"/>
          <ac:spMkLst>
            <pc:docMk/>
            <pc:sldMk cId="3566624076" sldId="425"/>
            <ac:spMk id="10" creationId="{94DD01E2-33CE-9200-48C1-43857B34A352}"/>
          </ac:spMkLst>
        </pc:spChg>
        <pc:spChg chg="del">
          <ac:chgData name="Paulina Cifuentes Carvajal" userId="ac00c53b-0bc9-4ca7-b937-c624f5a5fbed" providerId="ADAL" clId="{7DEC4A54-E8CD-4E03-AB88-E9279430FC19}" dt="2024-10-15T22:51:40.082" v="1536" actId="478"/>
          <ac:spMkLst>
            <pc:docMk/>
            <pc:sldMk cId="3566624076" sldId="425"/>
            <ac:spMk id="12" creationId="{E0CD3227-C703-DB75-B187-81AECBD26A2F}"/>
          </ac:spMkLst>
        </pc:spChg>
        <pc:spChg chg="add mod">
          <ac:chgData name="Paulina Cifuentes Carvajal" userId="ac00c53b-0bc9-4ca7-b937-c624f5a5fbed" providerId="ADAL" clId="{7DEC4A54-E8CD-4E03-AB88-E9279430FC19}" dt="2024-10-15T23:02:49.810" v="2186" actId="1076"/>
          <ac:spMkLst>
            <pc:docMk/>
            <pc:sldMk cId="3566624076" sldId="425"/>
            <ac:spMk id="13" creationId="{BB9272F5-439A-4AF2-6FF0-88C357C90C02}"/>
          </ac:spMkLst>
        </pc:spChg>
        <pc:spChg chg="del">
          <ac:chgData name="Paulina Cifuentes Carvajal" userId="ac00c53b-0bc9-4ca7-b937-c624f5a5fbed" providerId="ADAL" clId="{7DEC4A54-E8CD-4E03-AB88-E9279430FC19}" dt="2024-10-15T22:51:41.782" v="1537" actId="478"/>
          <ac:spMkLst>
            <pc:docMk/>
            <pc:sldMk cId="3566624076" sldId="425"/>
            <ac:spMk id="14" creationId="{0778895B-B19A-9836-3207-0694277DC1F0}"/>
          </ac:spMkLst>
        </pc:spChg>
        <pc:spChg chg="add del mod">
          <ac:chgData name="Paulina Cifuentes Carvajal" userId="ac00c53b-0bc9-4ca7-b937-c624f5a5fbed" providerId="ADAL" clId="{7DEC4A54-E8CD-4E03-AB88-E9279430FC19}" dt="2024-10-15T22:54:52.815" v="1792" actId="478"/>
          <ac:spMkLst>
            <pc:docMk/>
            <pc:sldMk cId="3566624076" sldId="425"/>
            <ac:spMk id="15" creationId="{BC62EBF0-06A2-7D86-559C-AF995295D2BB}"/>
          </ac:spMkLst>
        </pc:spChg>
        <pc:spChg chg="del">
          <ac:chgData name="Paulina Cifuentes Carvajal" userId="ac00c53b-0bc9-4ca7-b937-c624f5a5fbed" providerId="ADAL" clId="{7DEC4A54-E8CD-4E03-AB88-E9279430FC19}" dt="2024-10-15T22:53:08.035" v="1611" actId="478"/>
          <ac:spMkLst>
            <pc:docMk/>
            <pc:sldMk cId="3566624076" sldId="425"/>
            <ac:spMk id="16" creationId="{FD668E8E-A9E4-A3DF-C032-08B1EE1C6FB5}"/>
          </ac:spMkLst>
        </pc:spChg>
        <pc:spChg chg="del">
          <ac:chgData name="Paulina Cifuentes Carvajal" userId="ac00c53b-0bc9-4ca7-b937-c624f5a5fbed" providerId="ADAL" clId="{7DEC4A54-E8CD-4E03-AB88-E9279430FC19}" dt="2024-10-15T22:53:08.035" v="1611" actId="478"/>
          <ac:spMkLst>
            <pc:docMk/>
            <pc:sldMk cId="3566624076" sldId="425"/>
            <ac:spMk id="17" creationId="{E52A537B-E3FD-7325-7F9F-4743BFAEB1B5}"/>
          </ac:spMkLst>
        </pc:spChg>
        <pc:spChg chg="add del mod">
          <ac:chgData name="Paulina Cifuentes Carvajal" userId="ac00c53b-0bc9-4ca7-b937-c624f5a5fbed" providerId="ADAL" clId="{7DEC4A54-E8CD-4E03-AB88-E9279430FC19}" dt="2024-10-15T22:54:54.011" v="1793" actId="478"/>
          <ac:spMkLst>
            <pc:docMk/>
            <pc:sldMk cId="3566624076" sldId="425"/>
            <ac:spMk id="18" creationId="{A0DB9900-2D24-402E-0843-D671DE5458F7}"/>
          </ac:spMkLst>
        </pc:spChg>
        <pc:spChg chg="add del mod">
          <ac:chgData name="Paulina Cifuentes Carvajal" userId="ac00c53b-0bc9-4ca7-b937-c624f5a5fbed" providerId="ADAL" clId="{7DEC4A54-E8CD-4E03-AB88-E9279430FC19}" dt="2024-10-15T22:54:55.653" v="1794" actId="478"/>
          <ac:spMkLst>
            <pc:docMk/>
            <pc:sldMk cId="3566624076" sldId="425"/>
            <ac:spMk id="19" creationId="{8C43C8E6-279C-38C7-C11D-90065FA1F250}"/>
          </ac:spMkLst>
        </pc:spChg>
        <pc:spChg chg="add del mod">
          <ac:chgData name="Paulina Cifuentes Carvajal" userId="ac00c53b-0bc9-4ca7-b937-c624f5a5fbed" providerId="ADAL" clId="{7DEC4A54-E8CD-4E03-AB88-E9279430FC19}" dt="2024-10-15T23:02:58.901" v="2190" actId="1076"/>
          <ac:spMkLst>
            <pc:docMk/>
            <pc:sldMk cId="3566624076" sldId="425"/>
            <ac:spMk id="291" creationId="{0FC7A424-668D-6991-572C-94C610BB6019}"/>
          </ac:spMkLst>
        </pc:spChg>
        <pc:picChg chg="del">
          <ac:chgData name="Paulina Cifuentes Carvajal" userId="ac00c53b-0bc9-4ca7-b937-c624f5a5fbed" providerId="ADAL" clId="{7DEC4A54-E8CD-4E03-AB88-E9279430FC19}" dt="2024-10-15T22:51:38.439" v="1535" actId="478"/>
          <ac:picMkLst>
            <pc:docMk/>
            <pc:sldMk cId="3566624076" sldId="425"/>
            <ac:picMk id="11" creationId="{4F0C301E-7F76-CA1E-7FE3-DC0DC34BA03F}"/>
          </ac:picMkLst>
        </pc:picChg>
        <pc:picChg chg="add mod">
          <ac:chgData name="Paulina Cifuentes Carvajal" userId="ac00c53b-0bc9-4ca7-b937-c624f5a5fbed" providerId="ADAL" clId="{7DEC4A54-E8CD-4E03-AB88-E9279430FC19}" dt="2024-10-15T23:02:55.545" v="2189" actId="1076"/>
          <ac:picMkLst>
            <pc:docMk/>
            <pc:sldMk cId="3566624076" sldId="425"/>
            <ac:picMk id="21" creationId="{2537D812-AE0F-17C1-438D-44FFE67B9BBE}"/>
          </ac:picMkLst>
        </pc:picChg>
      </pc:sldChg>
      <pc:sldMasterChg chg="delSldLayout">
        <pc:chgData name="Paulina Cifuentes Carvajal" userId="ac00c53b-0bc9-4ca7-b937-c624f5a5fbed" providerId="ADAL" clId="{7DEC4A54-E8CD-4E03-AB88-E9279430FC19}" dt="2024-10-15T22:30:07.123" v="1096" actId="47"/>
        <pc:sldMasterMkLst>
          <pc:docMk/>
          <pc:sldMasterMk cId="0" sldId="2147483648"/>
        </pc:sldMasterMkLst>
        <pc:sldLayoutChg chg="del">
          <pc:chgData name="Paulina Cifuentes Carvajal" userId="ac00c53b-0bc9-4ca7-b937-c624f5a5fbed" providerId="ADAL" clId="{7DEC4A54-E8CD-4E03-AB88-E9279430FC19}" dt="2024-10-15T22:30:07.123" v="1096" actId="47"/>
          <pc:sldLayoutMkLst>
            <pc:docMk/>
            <pc:sldMasterMk cId="0" sldId="2147483648"/>
            <pc:sldLayoutMk cId="0" sldId="2147483651"/>
          </pc:sldLayoutMkLst>
        </pc:sldLayoutChg>
      </pc:sldMasterChg>
      <pc:sldMasterChg chg="delSldLayout">
        <pc:chgData name="Paulina Cifuentes Carvajal" userId="ac00c53b-0bc9-4ca7-b937-c624f5a5fbed" providerId="ADAL" clId="{7DEC4A54-E8CD-4E03-AB88-E9279430FC19}" dt="2024-10-15T22:38:47.588" v="1450" actId="47"/>
        <pc:sldMasterMkLst>
          <pc:docMk/>
          <pc:sldMasterMk cId="0" sldId="2147483675"/>
        </pc:sldMasterMkLst>
        <pc:sldLayoutChg chg="del">
          <pc:chgData name="Paulina Cifuentes Carvajal" userId="ac00c53b-0bc9-4ca7-b937-c624f5a5fbed" providerId="ADAL" clId="{7DEC4A54-E8CD-4E03-AB88-E9279430FC19}" dt="2024-10-15T22:38:47.588" v="1450" actId="47"/>
          <pc:sldLayoutMkLst>
            <pc:docMk/>
            <pc:sldMasterMk cId="0" sldId="2147483675"/>
            <pc:sldLayoutMk cId="0" sldId="214748367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A0370A-0896-4FC7-8EAF-02AD6A12B33B}" type="doc">
      <dgm:prSet loTypeId="urn:microsoft.com/office/officeart/2005/8/layout/equation1" loCatId="process" qsTypeId="urn:microsoft.com/office/officeart/2005/8/quickstyle/3d3" qsCatId="3D" csTypeId="urn:microsoft.com/office/officeart/2005/8/colors/colorful1" csCatId="colorful" phldr="1"/>
      <dgm:spPr/>
    </dgm:pt>
    <dgm:pt modelId="{A8FC60EF-5315-4599-BD37-54F65E839B2B}">
      <dgm:prSet phldrT="[Texto]"/>
      <dgm:spPr/>
      <dgm:t>
        <a:bodyPr/>
        <a:lstStyle/>
        <a:p>
          <a:r>
            <a:rPr lang="es-CL" dirty="0"/>
            <a:t>Cumplir Tiempo               360 horas/8 semanas</a:t>
          </a:r>
        </a:p>
      </dgm:t>
    </dgm:pt>
    <dgm:pt modelId="{B734EB8C-1516-4232-A81E-CA31F69B5DD2}" type="parTrans" cxnId="{9282AD6B-8306-4348-8C6C-F2CADD5E7019}">
      <dgm:prSet/>
      <dgm:spPr/>
      <dgm:t>
        <a:bodyPr/>
        <a:lstStyle/>
        <a:p>
          <a:endParaRPr lang="es-CL"/>
        </a:p>
      </dgm:t>
    </dgm:pt>
    <dgm:pt modelId="{47964A65-1476-4A5F-962B-646941DA8B17}" type="sibTrans" cxnId="{9282AD6B-8306-4348-8C6C-F2CADD5E7019}">
      <dgm:prSet/>
      <dgm:spPr/>
      <dgm:t>
        <a:bodyPr/>
        <a:lstStyle/>
        <a:p>
          <a:endParaRPr lang="es-CL"/>
        </a:p>
      </dgm:t>
    </dgm:pt>
    <dgm:pt modelId="{5654C4B5-BF3C-45EF-85A1-A6BBF386647C}">
      <dgm:prSet phldrT="[Texto]" custT="1"/>
      <dgm:spPr/>
      <dgm:t>
        <a:bodyPr/>
        <a:lstStyle/>
        <a:p>
          <a:r>
            <a:rPr lang="es-CL" sz="3200" dirty="0"/>
            <a:t>Aprobar  Evaluación Organización</a:t>
          </a:r>
        </a:p>
      </dgm:t>
    </dgm:pt>
    <dgm:pt modelId="{275F248B-9F18-4054-B5FB-7023DEE4AFD9}" type="parTrans" cxnId="{DDC5CAC3-4F6B-4881-8B99-A94F9ACF185E}">
      <dgm:prSet/>
      <dgm:spPr/>
      <dgm:t>
        <a:bodyPr/>
        <a:lstStyle/>
        <a:p>
          <a:endParaRPr lang="es-CL"/>
        </a:p>
      </dgm:t>
    </dgm:pt>
    <dgm:pt modelId="{E397DB1B-BEA7-4BE7-9673-AD3FA282C89E}" type="sibTrans" cxnId="{DDC5CAC3-4F6B-4881-8B99-A94F9ACF185E}">
      <dgm:prSet/>
      <dgm:spPr/>
      <dgm:t>
        <a:bodyPr/>
        <a:lstStyle/>
        <a:p>
          <a:endParaRPr lang="es-CL"/>
        </a:p>
      </dgm:t>
    </dgm:pt>
    <dgm:pt modelId="{CF28BAE2-45D8-4412-B566-33847D69CF09}">
      <dgm:prSet phldrT="[Texto]" custT="1"/>
      <dgm:spPr/>
      <dgm:t>
        <a:bodyPr/>
        <a:lstStyle/>
        <a:p>
          <a:r>
            <a:rPr lang="es-CL" sz="4000" dirty="0"/>
            <a:t>Práctica Realizada</a:t>
          </a:r>
        </a:p>
      </dgm:t>
    </dgm:pt>
    <dgm:pt modelId="{48F2DC66-0F99-41D4-9A46-957BD41FE624}" type="parTrans" cxnId="{617FCBD9-7845-43F5-A46B-BE07724ACB06}">
      <dgm:prSet/>
      <dgm:spPr/>
      <dgm:t>
        <a:bodyPr/>
        <a:lstStyle/>
        <a:p>
          <a:endParaRPr lang="es-CL"/>
        </a:p>
      </dgm:t>
    </dgm:pt>
    <dgm:pt modelId="{331CB7EA-DADD-49A1-BB4D-AA532F6F5EB6}" type="sibTrans" cxnId="{617FCBD9-7845-43F5-A46B-BE07724ACB06}">
      <dgm:prSet/>
      <dgm:spPr/>
      <dgm:t>
        <a:bodyPr/>
        <a:lstStyle/>
        <a:p>
          <a:endParaRPr lang="es-CL"/>
        </a:p>
      </dgm:t>
    </dgm:pt>
    <dgm:pt modelId="{AD42CEF0-3645-44A6-8C0A-E3F3ACEAC75D}">
      <dgm:prSet phldrT="[Texto]" custT="1"/>
      <dgm:spPr/>
      <dgm:t>
        <a:bodyPr/>
        <a:lstStyle/>
        <a:p>
          <a:r>
            <a:rPr lang="es-CL" sz="3600" dirty="0"/>
            <a:t>Aprobar  informe</a:t>
          </a:r>
        </a:p>
      </dgm:t>
    </dgm:pt>
    <dgm:pt modelId="{D2F8F86E-85FE-4E69-839D-C03DD8DBB58E}" type="parTrans" cxnId="{1B07BE04-3C89-4DA0-BF64-5EF2B7EECE15}">
      <dgm:prSet/>
      <dgm:spPr/>
      <dgm:t>
        <a:bodyPr/>
        <a:lstStyle/>
        <a:p>
          <a:endParaRPr lang="es-CL"/>
        </a:p>
      </dgm:t>
    </dgm:pt>
    <dgm:pt modelId="{676DCCB5-FC1B-4D8A-9E50-2E1066B86EB6}" type="sibTrans" cxnId="{1B07BE04-3C89-4DA0-BF64-5EF2B7EECE15}">
      <dgm:prSet/>
      <dgm:spPr/>
      <dgm:t>
        <a:bodyPr/>
        <a:lstStyle/>
        <a:p>
          <a:endParaRPr lang="es-CL"/>
        </a:p>
      </dgm:t>
    </dgm:pt>
    <dgm:pt modelId="{F3F58BA4-FC7D-4709-A013-93A6AC3CF1A5}" type="pres">
      <dgm:prSet presAssocID="{CFA0370A-0896-4FC7-8EAF-02AD6A12B33B}" presName="linearFlow" presStyleCnt="0">
        <dgm:presLayoutVars>
          <dgm:dir/>
          <dgm:resizeHandles val="exact"/>
        </dgm:presLayoutVars>
      </dgm:prSet>
      <dgm:spPr/>
    </dgm:pt>
    <dgm:pt modelId="{8E3D186C-5C6A-49A8-91E9-CDFADCCD2A25}" type="pres">
      <dgm:prSet presAssocID="{A8FC60EF-5315-4599-BD37-54F65E839B2B}" presName="node" presStyleLbl="node1" presStyleIdx="0" presStyleCnt="4">
        <dgm:presLayoutVars>
          <dgm:bulletEnabled val="1"/>
        </dgm:presLayoutVars>
      </dgm:prSet>
      <dgm:spPr/>
    </dgm:pt>
    <dgm:pt modelId="{800DE3A9-A2E9-47AB-9FC7-CD9B45BE98AB}" type="pres">
      <dgm:prSet presAssocID="{47964A65-1476-4A5F-962B-646941DA8B17}" presName="spacerL" presStyleCnt="0"/>
      <dgm:spPr/>
    </dgm:pt>
    <dgm:pt modelId="{14903BDB-004B-401A-BB75-271A5081B724}" type="pres">
      <dgm:prSet presAssocID="{47964A65-1476-4A5F-962B-646941DA8B17}" presName="sibTrans" presStyleLbl="sibTrans2D1" presStyleIdx="0" presStyleCnt="3"/>
      <dgm:spPr/>
    </dgm:pt>
    <dgm:pt modelId="{BDE26F01-CA34-44E7-A0A1-E53039D99614}" type="pres">
      <dgm:prSet presAssocID="{47964A65-1476-4A5F-962B-646941DA8B17}" presName="spacerR" presStyleCnt="0"/>
      <dgm:spPr/>
    </dgm:pt>
    <dgm:pt modelId="{F7CEF032-6573-48D0-856E-F8A20D8497FE}" type="pres">
      <dgm:prSet presAssocID="{AD42CEF0-3645-44A6-8C0A-E3F3ACEAC75D}" presName="node" presStyleLbl="node1" presStyleIdx="1" presStyleCnt="4">
        <dgm:presLayoutVars>
          <dgm:bulletEnabled val="1"/>
        </dgm:presLayoutVars>
      </dgm:prSet>
      <dgm:spPr/>
    </dgm:pt>
    <dgm:pt modelId="{EC926035-FEBC-45B8-A662-C3DF79A61847}" type="pres">
      <dgm:prSet presAssocID="{676DCCB5-FC1B-4D8A-9E50-2E1066B86EB6}" presName="spacerL" presStyleCnt="0"/>
      <dgm:spPr/>
    </dgm:pt>
    <dgm:pt modelId="{E2F60FA1-8F7E-4CDF-84F2-67E2D2D7B888}" type="pres">
      <dgm:prSet presAssocID="{676DCCB5-FC1B-4D8A-9E50-2E1066B86EB6}" presName="sibTrans" presStyleLbl="sibTrans2D1" presStyleIdx="1" presStyleCnt="3"/>
      <dgm:spPr/>
    </dgm:pt>
    <dgm:pt modelId="{105EDB3D-488A-4281-86DC-8E76AACB03B2}" type="pres">
      <dgm:prSet presAssocID="{676DCCB5-FC1B-4D8A-9E50-2E1066B86EB6}" presName="spacerR" presStyleCnt="0"/>
      <dgm:spPr/>
    </dgm:pt>
    <dgm:pt modelId="{DA56B240-E3ED-412F-894A-7F8B92164CB2}" type="pres">
      <dgm:prSet presAssocID="{5654C4B5-BF3C-45EF-85A1-A6BBF386647C}" presName="node" presStyleLbl="node1" presStyleIdx="2" presStyleCnt="4">
        <dgm:presLayoutVars>
          <dgm:bulletEnabled val="1"/>
        </dgm:presLayoutVars>
      </dgm:prSet>
      <dgm:spPr/>
    </dgm:pt>
    <dgm:pt modelId="{2DDC2905-471C-4BA8-BC58-FF6A860D9330}" type="pres">
      <dgm:prSet presAssocID="{E397DB1B-BEA7-4BE7-9673-AD3FA282C89E}" presName="spacerL" presStyleCnt="0"/>
      <dgm:spPr/>
    </dgm:pt>
    <dgm:pt modelId="{6D101304-FD14-49E4-BA64-8862B6CBED77}" type="pres">
      <dgm:prSet presAssocID="{E397DB1B-BEA7-4BE7-9673-AD3FA282C89E}" presName="sibTrans" presStyleLbl="sibTrans2D1" presStyleIdx="2" presStyleCnt="3"/>
      <dgm:spPr/>
    </dgm:pt>
    <dgm:pt modelId="{8AE94358-15E9-4D62-82BE-5D48DAC47BD3}" type="pres">
      <dgm:prSet presAssocID="{E397DB1B-BEA7-4BE7-9673-AD3FA282C89E}" presName="spacerR" presStyleCnt="0"/>
      <dgm:spPr/>
    </dgm:pt>
    <dgm:pt modelId="{66A59BB5-2B41-4C48-897C-A00FC5C5D97B}" type="pres">
      <dgm:prSet presAssocID="{CF28BAE2-45D8-4412-B566-33847D69CF09}" presName="node" presStyleLbl="node1" presStyleIdx="3" presStyleCnt="4">
        <dgm:presLayoutVars>
          <dgm:bulletEnabled val="1"/>
        </dgm:presLayoutVars>
      </dgm:prSet>
      <dgm:spPr/>
    </dgm:pt>
  </dgm:ptLst>
  <dgm:cxnLst>
    <dgm:cxn modelId="{1B07BE04-3C89-4DA0-BF64-5EF2B7EECE15}" srcId="{CFA0370A-0896-4FC7-8EAF-02AD6A12B33B}" destId="{AD42CEF0-3645-44A6-8C0A-E3F3ACEAC75D}" srcOrd="1" destOrd="0" parTransId="{D2F8F86E-85FE-4E69-839D-C03DD8DBB58E}" sibTransId="{676DCCB5-FC1B-4D8A-9E50-2E1066B86EB6}"/>
    <dgm:cxn modelId="{1FE07D0D-51F4-47B6-B3D6-E22FDAB3B16A}" type="presOf" srcId="{CF28BAE2-45D8-4412-B566-33847D69CF09}" destId="{66A59BB5-2B41-4C48-897C-A00FC5C5D97B}" srcOrd="0" destOrd="0" presId="urn:microsoft.com/office/officeart/2005/8/layout/equation1"/>
    <dgm:cxn modelId="{38635D19-4C98-4E2E-8023-85023E3621E7}" type="presOf" srcId="{5654C4B5-BF3C-45EF-85A1-A6BBF386647C}" destId="{DA56B240-E3ED-412F-894A-7F8B92164CB2}" srcOrd="0" destOrd="0" presId="urn:microsoft.com/office/officeart/2005/8/layout/equation1"/>
    <dgm:cxn modelId="{3DF4B91D-064C-4F1E-BAC7-A1229FC681B2}" type="presOf" srcId="{E397DB1B-BEA7-4BE7-9673-AD3FA282C89E}" destId="{6D101304-FD14-49E4-BA64-8862B6CBED77}" srcOrd="0" destOrd="0" presId="urn:microsoft.com/office/officeart/2005/8/layout/equation1"/>
    <dgm:cxn modelId="{4C85D51D-D192-46EB-A474-8C0147B2DB01}" type="presOf" srcId="{676DCCB5-FC1B-4D8A-9E50-2E1066B86EB6}" destId="{E2F60FA1-8F7E-4CDF-84F2-67E2D2D7B888}" srcOrd="0" destOrd="0" presId="urn:microsoft.com/office/officeart/2005/8/layout/equation1"/>
    <dgm:cxn modelId="{9282AD6B-8306-4348-8C6C-F2CADD5E7019}" srcId="{CFA0370A-0896-4FC7-8EAF-02AD6A12B33B}" destId="{A8FC60EF-5315-4599-BD37-54F65E839B2B}" srcOrd="0" destOrd="0" parTransId="{B734EB8C-1516-4232-A81E-CA31F69B5DD2}" sibTransId="{47964A65-1476-4A5F-962B-646941DA8B17}"/>
    <dgm:cxn modelId="{7938799D-50B7-476A-805E-BFA89A727982}" type="presOf" srcId="{47964A65-1476-4A5F-962B-646941DA8B17}" destId="{14903BDB-004B-401A-BB75-271A5081B724}" srcOrd="0" destOrd="0" presId="urn:microsoft.com/office/officeart/2005/8/layout/equation1"/>
    <dgm:cxn modelId="{D38B799E-1E28-4D7D-A8C3-8F19558A44C1}" type="presOf" srcId="{A8FC60EF-5315-4599-BD37-54F65E839B2B}" destId="{8E3D186C-5C6A-49A8-91E9-CDFADCCD2A25}" srcOrd="0" destOrd="0" presId="urn:microsoft.com/office/officeart/2005/8/layout/equation1"/>
    <dgm:cxn modelId="{557EEDB1-C7A0-40C6-814D-12F21E11027F}" type="presOf" srcId="{AD42CEF0-3645-44A6-8C0A-E3F3ACEAC75D}" destId="{F7CEF032-6573-48D0-856E-F8A20D8497FE}" srcOrd="0" destOrd="0" presId="urn:microsoft.com/office/officeart/2005/8/layout/equation1"/>
    <dgm:cxn modelId="{DDC5CAC3-4F6B-4881-8B99-A94F9ACF185E}" srcId="{CFA0370A-0896-4FC7-8EAF-02AD6A12B33B}" destId="{5654C4B5-BF3C-45EF-85A1-A6BBF386647C}" srcOrd="2" destOrd="0" parTransId="{275F248B-9F18-4054-B5FB-7023DEE4AFD9}" sibTransId="{E397DB1B-BEA7-4BE7-9673-AD3FA282C89E}"/>
    <dgm:cxn modelId="{617FCBD9-7845-43F5-A46B-BE07724ACB06}" srcId="{CFA0370A-0896-4FC7-8EAF-02AD6A12B33B}" destId="{CF28BAE2-45D8-4412-B566-33847D69CF09}" srcOrd="3" destOrd="0" parTransId="{48F2DC66-0F99-41D4-9A46-957BD41FE624}" sibTransId="{331CB7EA-DADD-49A1-BB4D-AA532F6F5EB6}"/>
    <dgm:cxn modelId="{17BF35E6-90DA-413F-B33B-5B2ECFEE88DA}" type="presOf" srcId="{CFA0370A-0896-4FC7-8EAF-02AD6A12B33B}" destId="{F3F58BA4-FC7D-4709-A013-93A6AC3CF1A5}" srcOrd="0" destOrd="0" presId="urn:microsoft.com/office/officeart/2005/8/layout/equation1"/>
    <dgm:cxn modelId="{126C8313-CE79-40EB-BCFA-37AB31F496FD}" type="presParOf" srcId="{F3F58BA4-FC7D-4709-A013-93A6AC3CF1A5}" destId="{8E3D186C-5C6A-49A8-91E9-CDFADCCD2A25}" srcOrd="0" destOrd="0" presId="urn:microsoft.com/office/officeart/2005/8/layout/equation1"/>
    <dgm:cxn modelId="{93C7E39F-A16E-4191-B0FC-E9D39BED846B}" type="presParOf" srcId="{F3F58BA4-FC7D-4709-A013-93A6AC3CF1A5}" destId="{800DE3A9-A2E9-47AB-9FC7-CD9B45BE98AB}" srcOrd="1" destOrd="0" presId="urn:microsoft.com/office/officeart/2005/8/layout/equation1"/>
    <dgm:cxn modelId="{C7525773-E566-48D1-9A7E-EBCB91BA1A3A}" type="presParOf" srcId="{F3F58BA4-FC7D-4709-A013-93A6AC3CF1A5}" destId="{14903BDB-004B-401A-BB75-271A5081B724}" srcOrd="2" destOrd="0" presId="urn:microsoft.com/office/officeart/2005/8/layout/equation1"/>
    <dgm:cxn modelId="{57438227-D27E-4F2C-950E-E4E9577ED374}" type="presParOf" srcId="{F3F58BA4-FC7D-4709-A013-93A6AC3CF1A5}" destId="{BDE26F01-CA34-44E7-A0A1-E53039D99614}" srcOrd="3" destOrd="0" presId="urn:microsoft.com/office/officeart/2005/8/layout/equation1"/>
    <dgm:cxn modelId="{A27DED4D-CA1A-48EA-8505-5813015E1E2C}" type="presParOf" srcId="{F3F58BA4-FC7D-4709-A013-93A6AC3CF1A5}" destId="{F7CEF032-6573-48D0-856E-F8A20D8497FE}" srcOrd="4" destOrd="0" presId="urn:microsoft.com/office/officeart/2005/8/layout/equation1"/>
    <dgm:cxn modelId="{BBB06FB6-E47C-4D98-AD3D-571CC0AE0944}" type="presParOf" srcId="{F3F58BA4-FC7D-4709-A013-93A6AC3CF1A5}" destId="{EC926035-FEBC-45B8-A662-C3DF79A61847}" srcOrd="5" destOrd="0" presId="urn:microsoft.com/office/officeart/2005/8/layout/equation1"/>
    <dgm:cxn modelId="{C5DA15C4-C75F-46A6-8561-34104A58F918}" type="presParOf" srcId="{F3F58BA4-FC7D-4709-A013-93A6AC3CF1A5}" destId="{E2F60FA1-8F7E-4CDF-84F2-67E2D2D7B888}" srcOrd="6" destOrd="0" presId="urn:microsoft.com/office/officeart/2005/8/layout/equation1"/>
    <dgm:cxn modelId="{46AB6E92-43EB-4A82-B5A6-D4D4C40A9268}" type="presParOf" srcId="{F3F58BA4-FC7D-4709-A013-93A6AC3CF1A5}" destId="{105EDB3D-488A-4281-86DC-8E76AACB03B2}" srcOrd="7" destOrd="0" presId="urn:microsoft.com/office/officeart/2005/8/layout/equation1"/>
    <dgm:cxn modelId="{16AAA9B6-11CA-432B-A534-1F43444998F9}" type="presParOf" srcId="{F3F58BA4-FC7D-4709-A013-93A6AC3CF1A5}" destId="{DA56B240-E3ED-412F-894A-7F8B92164CB2}" srcOrd="8" destOrd="0" presId="urn:microsoft.com/office/officeart/2005/8/layout/equation1"/>
    <dgm:cxn modelId="{CE2A25B3-8834-4DD8-BE03-D47978F6068B}" type="presParOf" srcId="{F3F58BA4-FC7D-4709-A013-93A6AC3CF1A5}" destId="{2DDC2905-471C-4BA8-BC58-FF6A860D9330}" srcOrd="9" destOrd="0" presId="urn:microsoft.com/office/officeart/2005/8/layout/equation1"/>
    <dgm:cxn modelId="{BF6D7FE2-D952-4B90-8994-77B0772A65ED}" type="presParOf" srcId="{F3F58BA4-FC7D-4709-A013-93A6AC3CF1A5}" destId="{6D101304-FD14-49E4-BA64-8862B6CBED77}" srcOrd="10" destOrd="0" presId="urn:microsoft.com/office/officeart/2005/8/layout/equation1"/>
    <dgm:cxn modelId="{819D4BDA-8F24-4B98-8D7D-29FC1F471E0A}" type="presParOf" srcId="{F3F58BA4-FC7D-4709-A013-93A6AC3CF1A5}" destId="{8AE94358-15E9-4D62-82BE-5D48DAC47BD3}" srcOrd="11" destOrd="0" presId="urn:microsoft.com/office/officeart/2005/8/layout/equation1"/>
    <dgm:cxn modelId="{937D25FE-6F21-430A-9605-E5DC1AC3A2B9}" type="presParOf" srcId="{F3F58BA4-FC7D-4709-A013-93A6AC3CF1A5}" destId="{66A59BB5-2B41-4C48-897C-A00FC5C5D97B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186C-5C6A-49A8-91E9-CDFADCCD2A25}">
      <dsp:nvSpPr>
        <dsp:cNvPr id="0" name=""/>
        <dsp:cNvSpPr/>
      </dsp:nvSpPr>
      <dsp:spPr>
        <a:xfrm>
          <a:off x="13861" y="3273848"/>
          <a:ext cx="3850943" cy="38509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900" kern="1200" dirty="0"/>
            <a:t>Cumplir Tiempo               360 horas/8 semanas</a:t>
          </a:r>
        </a:p>
      </dsp:txBody>
      <dsp:txXfrm>
        <a:off x="577819" y="3837806"/>
        <a:ext cx="2723027" cy="2723027"/>
      </dsp:txXfrm>
    </dsp:sp>
    <dsp:sp modelId="{14903BDB-004B-401A-BB75-271A5081B724}">
      <dsp:nvSpPr>
        <dsp:cNvPr id="0" name=""/>
        <dsp:cNvSpPr/>
      </dsp:nvSpPr>
      <dsp:spPr>
        <a:xfrm>
          <a:off x="4177500" y="4082546"/>
          <a:ext cx="2233547" cy="2233547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100" kern="1200"/>
        </a:p>
      </dsp:txBody>
      <dsp:txXfrm>
        <a:off x="4473557" y="4936654"/>
        <a:ext cx="1641433" cy="525331"/>
      </dsp:txXfrm>
    </dsp:sp>
    <dsp:sp modelId="{F7CEF032-6573-48D0-856E-F8A20D8497FE}">
      <dsp:nvSpPr>
        <dsp:cNvPr id="0" name=""/>
        <dsp:cNvSpPr/>
      </dsp:nvSpPr>
      <dsp:spPr>
        <a:xfrm>
          <a:off x="6723744" y="3273848"/>
          <a:ext cx="3850943" cy="38509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Aprobar  informe</a:t>
          </a:r>
        </a:p>
      </dsp:txBody>
      <dsp:txXfrm>
        <a:off x="7287702" y="3837806"/>
        <a:ext cx="2723027" cy="2723027"/>
      </dsp:txXfrm>
    </dsp:sp>
    <dsp:sp modelId="{E2F60FA1-8F7E-4CDF-84F2-67E2D2D7B888}">
      <dsp:nvSpPr>
        <dsp:cNvPr id="0" name=""/>
        <dsp:cNvSpPr/>
      </dsp:nvSpPr>
      <dsp:spPr>
        <a:xfrm>
          <a:off x="10887384" y="4082546"/>
          <a:ext cx="2233547" cy="2233547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100" kern="1200"/>
        </a:p>
      </dsp:txBody>
      <dsp:txXfrm>
        <a:off x="11183441" y="4936654"/>
        <a:ext cx="1641433" cy="525331"/>
      </dsp:txXfrm>
    </dsp:sp>
    <dsp:sp modelId="{DA56B240-E3ED-412F-894A-7F8B92164CB2}">
      <dsp:nvSpPr>
        <dsp:cNvPr id="0" name=""/>
        <dsp:cNvSpPr/>
      </dsp:nvSpPr>
      <dsp:spPr>
        <a:xfrm>
          <a:off x="13433628" y="3273848"/>
          <a:ext cx="3850943" cy="38509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Aprobar  Evaluación Organización</a:t>
          </a:r>
        </a:p>
      </dsp:txBody>
      <dsp:txXfrm>
        <a:off x="13997586" y="3837806"/>
        <a:ext cx="2723027" cy="2723027"/>
      </dsp:txXfrm>
    </dsp:sp>
    <dsp:sp modelId="{6D101304-FD14-49E4-BA64-8862B6CBED77}">
      <dsp:nvSpPr>
        <dsp:cNvPr id="0" name=""/>
        <dsp:cNvSpPr/>
      </dsp:nvSpPr>
      <dsp:spPr>
        <a:xfrm>
          <a:off x="17597267" y="4082546"/>
          <a:ext cx="2233547" cy="2233547"/>
        </a:xfrm>
        <a:prstGeom prst="math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100" kern="1200"/>
        </a:p>
      </dsp:txBody>
      <dsp:txXfrm>
        <a:off x="17893324" y="4542657"/>
        <a:ext cx="1641433" cy="1313325"/>
      </dsp:txXfrm>
    </dsp:sp>
    <dsp:sp modelId="{66A59BB5-2B41-4C48-897C-A00FC5C5D97B}">
      <dsp:nvSpPr>
        <dsp:cNvPr id="0" name=""/>
        <dsp:cNvSpPr/>
      </dsp:nvSpPr>
      <dsp:spPr>
        <a:xfrm>
          <a:off x="20143511" y="3273848"/>
          <a:ext cx="3850943" cy="38509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000" kern="1200" dirty="0"/>
            <a:t>Práctica Realizada</a:t>
          </a:r>
        </a:p>
      </dsp:txBody>
      <dsp:txXfrm>
        <a:off x="20707469" y="3837806"/>
        <a:ext cx="2723027" cy="2723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C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>
          <a:extLst>
            <a:ext uri="{FF2B5EF4-FFF2-40B4-BE49-F238E27FC236}">
              <a16:creationId xmlns:a16="http://schemas.microsoft.com/office/drawing/2014/main" id="{DC3653E5-2B25-4A95-0B16-E4910D68F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8:notes">
            <a:extLst>
              <a:ext uri="{FF2B5EF4-FFF2-40B4-BE49-F238E27FC236}">
                <a16:creationId xmlns:a16="http://schemas.microsoft.com/office/drawing/2014/main" id="{76C612CF-25EC-ADA7-FA47-BBF4F2E8C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98:notes">
            <a:extLst>
              <a:ext uri="{FF2B5EF4-FFF2-40B4-BE49-F238E27FC236}">
                <a16:creationId xmlns:a16="http://schemas.microsoft.com/office/drawing/2014/main" id="{3882DC01-45A6-FF20-DC82-AD16B6AE55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3318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>
          <a:extLst>
            <a:ext uri="{FF2B5EF4-FFF2-40B4-BE49-F238E27FC236}">
              <a16:creationId xmlns:a16="http://schemas.microsoft.com/office/drawing/2014/main" id="{915B3817-9765-FE5E-AC4B-1EDCC2E4B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8:notes">
            <a:extLst>
              <a:ext uri="{FF2B5EF4-FFF2-40B4-BE49-F238E27FC236}">
                <a16:creationId xmlns:a16="http://schemas.microsoft.com/office/drawing/2014/main" id="{A95F34DF-380D-28F5-2255-841F9E2DB5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98:notes">
            <a:extLst>
              <a:ext uri="{FF2B5EF4-FFF2-40B4-BE49-F238E27FC236}">
                <a16:creationId xmlns:a16="http://schemas.microsoft.com/office/drawing/2014/main" id="{D61E8AD3-E4EA-5E57-6C3A-EEC560D5DA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8884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>
          <a:extLst>
            <a:ext uri="{FF2B5EF4-FFF2-40B4-BE49-F238E27FC236}">
              <a16:creationId xmlns:a16="http://schemas.microsoft.com/office/drawing/2014/main" id="{22CEF4F4-F60D-89FD-ADCB-B6044B6E3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3:notes">
            <a:extLst>
              <a:ext uri="{FF2B5EF4-FFF2-40B4-BE49-F238E27FC236}">
                <a16:creationId xmlns:a16="http://schemas.microsoft.com/office/drawing/2014/main" id="{1B278B0F-B6FA-4C37-52CB-CD17BBEDA5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3" name="Google Shape;383;p103:notes">
            <a:extLst>
              <a:ext uri="{FF2B5EF4-FFF2-40B4-BE49-F238E27FC236}">
                <a16:creationId xmlns:a16="http://schemas.microsoft.com/office/drawing/2014/main" id="{C348C86F-8B89-FC2C-1736-0359FA87B5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630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" name="Google Shape;468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07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70557AB3-63A3-FFAD-55F8-04DEB5C21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>
            <a:extLst>
              <a:ext uri="{FF2B5EF4-FFF2-40B4-BE49-F238E27FC236}">
                <a16:creationId xmlns:a16="http://schemas.microsoft.com/office/drawing/2014/main" id="{B1A155CC-3475-49A1-DAB4-41B5FB72F7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2:notes">
            <a:extLst>
              <a:ext uri="{FF2B5EF4-FFF2-40B4-BE49-F238E27FC236}">
                <a16:creationId xmlns:a16="http://schemas.microsoft.com/office/drawing/2014/main" id="{E6557048-D7FC-1E28-2CC7-4C359AAF14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9499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57FDF218-22C4-51B5-8AEA-B6CA6466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>
            <a:extLst>
              <a:ext uri="{FF2B5EF4-FFF2-40B4-BE49-F238E27FC236}">
                <a16:creationId xmlns:a16="http://schemas.microsoft.com/office/drawing/2014/main" id="{F272344D-7A1D-2E43-DFD4-D5492F57FB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2:notes">
            <a:extLst>
              <a:ext uri="{FF2B5EF4-FFF2-40B4-BE49-F238E27FC236}">
                <a16:creationId xmlns:a16="http://schemas.microsoft.com/office/drawing/2014/main" id="{3FDBB9DC-2D3A-A019-A78C-91CDB1B5B7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9990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0DE495FB-11BA-7B1A-70CF-BAB8BC99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>
            <a:extLst>
              <a:ext uri="{FF2B5EF4-FFF2-40B4-BE49-F238E27FC236}">
                <a16:creationId xmlns:a16="http://schemas.microsoft.com/office/drawing/2014/main" id="{DA0C67B2-E6C3-7E46-1B11-3DE4E363C0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2:notes">
            <a:extLst>
              <a:ext uri="{FF2B5EF4-FFF2-40B4-BE49-F238E27FC236}">
                <a16:creationId xmlns:a16="http://schemas.microsoft.com/office/drawing/2014/main" id="{9EE4143A-314C-81B7-FCBC-7B537219CC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982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96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/>
              <a:t>E deba</a:t>
            </a:r>
            <a:endParaRPr/>
          </a:p>
        </p:txBody>
      </p:sp>
      <p:sp>
        <p:nvSpPr>
          <p:cNvPr id="217" name="Google Shape;217;p96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C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8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>
          <a:extLst>
            <a:ext uri="{FF2B5EF4-FFF2-40B4-BE49-F238E27FC236}">
              <a16:creationId xmlns:a16="http://schemas.microsoft.com/office/drawing/2014/main" id="{6DF93BBD-038D-6FBA-9757-48ACC02F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8:notes">
            <a:extLst>
              <a:ext uri="{FF2B5EF4-FFF2-40B4-BE49-F238E27FC236}">
                <a16:creationId xmlns:a16="http://schemas.microsoft.com/office/drawing/2014/main" id="{FCD2BF49-E1BD-5197-51F7-03D9A256C9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98:notes">
            <a:extLst>
              <a:ext uri="{FF2B5EF4-FFF2-40B4-BE49-F238E27FC236}">
                <a16:creationId xmlns:a16="http://schemas.microsoft.com/office/drawing/2014/main" id="{B1A8E012-225D-BE9D-E809-409FD1C793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49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7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body" idx="2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8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8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body" idx="4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2"/>
          </p:nvPr>
        </p:nvSpPr>
        <p:spPr>
          <a:xfrm>
            <a:off x="826308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body" idx="3"/>
          </p:nvPr>
        </p:nvSpPr>
        <p:spPr>
          <a:xfrm>
            <a:off x="1652616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body" idx="4"/>
          </p:nvPr>
        </p:nvSpPr>
        <p:spPr>
          <a:xfrm>
            <a:off x="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body" idx="5"/>
          </p:nvPr>
        </p:nvSpPr>
        <p:spPr>
          <a:xfrm>
            <a:off x="826308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body" idx="6"/>
          </p:nvPr>
        </p:nvSpPr>
        <p:spPr>
          <a:xfrm>
            <a:off x="1652616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6952C070-76F8-4C87-97CB-BE2167BF80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3603" y="0"/>
            <a:ext cx="22854047" cy="13716000"/>
          </a:xfrm>
          <a:solidFill>
            <a:schemeClr val="accent1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599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8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0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subTitle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1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2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3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4"/>
          <p:cNvSpPr txBox="1">
            <a:spLocks noGrp="1"/>
          </p:cNvSpPr>
          <p:nvPr>
            <p:ph type="subTitle" idx="1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subTitle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5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5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5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5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6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6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6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6"/>
          <p:cNvSpPr txBox="1">
            <a:spLocks noGrp="1"/>
          </p:cNvSpPr>
          <p:nvPr>
            <p:ph type="body" idx="3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7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7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7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7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8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8"/>
          <p:cNvSpPr txBox="1">
            <a:spLocks noGrp="1"/>
          </p:cNvSpPr>
          <p:nvPr>
            <p:ph type="body" idx="2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body" idx="4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0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0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0"/>
          <p:cNvSpPr txBox="1">
            <a:spLocks noGrp="1"/>
          </p:cNvSpPr>
          <p:nvPr>
            <p:ph type="body" idx="2"/>
          </p:nvPr>
        </p:nvSpPr>
        <p:spPr>
          <a:xfrm>
            <a:off x="826308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0"/>
          <p:cNvSpPr txBox="1">
            <a:spLocks noGrp="1"/>
          </p:cNvSpPr>
          <p:nvPr>
            <p:ph type="body" idx="3"/>
          </p:nvPr>
        </p:nvSpPr>
        <p:spPr>
          <a:xfrm>
            <a:off x="1652616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0"/>
          <p:cNvSpPr txBox="1">
            <a:spLocks noGrp="1"/>
          </p:cNvSpPr>
          <p:nvPr>
            <p:ph type="body" idx="4"/>
          </p:nvPr>
        </p:nvSpPr>
        <p:spPr>
          <a:xfrm>
            <a:off x="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0"/>
          <p:cNvSpPr txBox="1">
            <a:spLocks noGrp="1"/>
          </p:cNvSpPr>
          <p:nvPr>
            <p:ph type="body" idx="5"/>
          </p:nvPr>
        </p:nvSpPr>
        <p:spPr>
          <a:xfrm>
            <a:off x="826308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0"/>
          <p:cNvSpPr txBox="1">
            <a:spLocks noGrp="1"/>
          </p:cNvSpPr>
          <p:nvPr>
            <p:ph type="body" idx="6"/>
          </p:nvPr>
        </p:nvSpPr>
        <p:spPr>
          <a:xfrm>
            <a:off x="1652616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2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2"/>
          <p:cNvSpPr txBox="1">
            <a:spLocks noGrp="1"/>
          </p:cNvSpPr>
          <p:nvPr>
            <p:ph type="subTitle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Custom Layout">
  <p:cSld name="56_Custom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4"/>
          <p:cNvSpPr>
            <a:spLocks noGrp="1"/>
          </p:cNvSpPr>
          <p:nvPr>
            <p:ph type="pic" idx="2"/>
          </p:nvPr>
        </p:nvSpPr>
        <p:spPr>
          <a:xfrm>
            <a:off x="1523605" y="0"/>
            <a:ext cx="952252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3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3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0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4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4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4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5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6"/>
          <p:cNvSpPr txBox="1">
            <a:spLocks noGrp="1"/>
          </p:cNvSpPr>
          <p:nvPr>
            <p:ph type="subTitle" idx="1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7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7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7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7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8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8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8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8"/>
          <p:cNvSpPr txBox="1">
            <a:spLocks noGrp="1"/>
          </p:cNvSpPr>
          <p:nvPr>
            <p:ph type="body" idx="3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9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79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79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0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0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80"/>
          <p:cNvSpPr txBox="1">
            <a:spLocks noGrp="1"/>
          </p:cNvSpPr>
          <p:nvPr>
            <p:ph type="body" idx="2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1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1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1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1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1"/>
          <p:cNvSpPr txBox="1">
            <a:spLocks noGrp="1"/>
          </p:cNvSpPr>
          <p:nvPr>
            <p:ph type="body" idx="4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2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82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82"/>
          <p:cNvSpPr txBox="1">
            <a:spLocks noGrp="1"/>
          </p:cNvSpPr>
          <p:nvPr>
            <p:ph type="body" idx="2"/>
          </p:nvPr>
        </p:nvSpPr>
        <p:spPr>
          <a:xfrm>
            <a:off x="826308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82"/>
          <p:cNvSpPr txBox="1">
            <a:spLocks noGrp="1"/>
          </p:cNvSpPr>
          <p:nvPr>
            <p:ph type="body" idx="3"/>
          </p:nvPr>
        </p:nvSpPr>
        <p:spPr>
          <a:xfrm>
            <a:off x="1652616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82"/>
          <p:cNvSpPr txBox="1">
            <a:spLocks noGrp="1"/>
          </p:cNvSpPr>
          <p:nvPr>
            <p:ph type="body" idx="4"/>
          </p:nvPr>
        </p:nvSpPr>
        <p:spPr>
          <a:xfrm>
            <a:off x="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82"/>
          <p:cNvSpPr txBox="1">
            <a:spLocks noGrp="1"/>
          </p:cNvSpPr>
          <p:nvPr>
            <p:ph type="body" idx="5"/>
          </p:nvPr>
        </p:nvSpPr>
        <p:spPr>
          <a:xfrm>
            <a:off x="826308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82"/>
          <p:cNvSpPr txBox="1">
            <a:spLocks noGrp="1"/>
          </p:cNvSpPr>
          <p:nvPr>
            <p:ph type="body" idx="6"/>
          </p:nvPr>
        </p:nvSpPr>
        <p:spPr>
          <a:xfrm>
            <a:off x="1652616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2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3"/>
          <p:cNvSpPr txBox="1">
            <a:spLocks noGrp="1"/>
          </p:cNvSpPr>
          <p:nvPr>
            <p:ph type="subTitle" idx="1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3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6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/>
          <p:nvPr/>
        </p:nvSpPr>
        <p:spPr>
          <a:xfrm>
            <a:off x="22087080" y="818640"/>
            <a:ext cx="1922760" cy="59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s-CL"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‹Nº›</a:t>
            </a:fld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9"/>
          <p:cNvSpPr/>
          <p:nvPr/>
        </p:nvSpPr>
        <p:spPr>
          <a:xfrm>
            <a:off x="22708800" y="750960"/>
            <a:ext cx="687240" cy="687240"/>
          </a:xfrm>
          <a:prstGeom prst="ellipse">
            <a:avLst/>
          </a:prstGeom>
          <a:noFill/>
          <a:ln w="12700" cap="flat" cmpd="sng">
            <a:solidFill>
              <a:srgbClr val="73757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" name="Google Shape;12;p29"/>
          <p:cNvSpPr/>
          <p:nvPr/>
        </p:nvSpPr>
        <p:spPr>
          <a:xfrm>
            <a:off x="10396800" y="0"/>
            <a:ext cx="3611160" cy="277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" name="Google Shape;13;p29"/>
          <p:cNvSpPr txBox="1">
            <a:spLocks noGrp="1"/>
          </p:cNvSpPr>
          <p:nvPr>
            <p:ph type="body" idx="1"/>
          </p:nvPr>
        </p:nvSpPr>
        <p:spPr>
          <a:xfrm>
            <a:off x="-3240" y="0"/>
            <a:ext cx="24426360" cy="1371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22087080" y="818640"/>
            <a:ext cx="1922760" cy="59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s-CL"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‹Nº›</a:t>
            </a:fld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1"/>
          <p:cNvSpPr/>
          <p:nvPr/>
        </p:nvSpPr>
        <p:spPr>
          <a:xfrm>
            <a:off x="22708800" y="750960"/>
            <a:ext cx="687240" cy="687240"/>
          </a:xfrm>
          <a:prstGeom prst="ellipse">
            <a:avLst/>
          </a:prstGeom>
          <a:noFill/>
          <a:ln w="12700" cap="flat" cmpd="sng">
            <a:solidFill>
              <a:srgbClr val="73757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9" name="Google Shape;69;p31"/>
          <p:cNvSpPr/>
          <p:nvPr/>
        </p:nvSpPr>
        <p:spPr>
          <a:xfrm>
            <a:off x="10396800" y="0"/>
            <a:ext cx="3611160" cy="277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>
            <a:off x="0" y="3419640"/>
            <a:ext cx="24377400" cy="6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"/>
          <p:cNvSpPr/>
          <p:nvPr/>
        </p:nvSpPr>
        <p:spPr>
          <a:xfrm>
            <a:off x="22087080" y="818640"/>
            <a:ext cx="1922760" cy="59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s-CL"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‹Nº›</a:t>
            </a:fld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5"/>
          <p:cNvSpPr/>
          <p:nvPr/>
        </p:nvSpPr>
        <p:spPr>
          <a:xfrm>
            <a:off x="22708800" y="750960"/>
            <a:ext cx="687240" cy="687240"/>
          </a:xfrm>
          <a:prstGeom prst="ellipse">
            <a:avLst/>
          </a:prstGeom>
          <a:noFill/>
          <a:ln w="12700" cap="flat" cmpd="sng">
            <a:solidFill>
              <a:srgbClr val="73757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" name="Google Shape;123;p35"/>
          <p:cNvSpPr/>
          <p:nvPr/>
        </p:nvSpPr>
        <p:spPr>
          <a:xfrm>
            <a:off x="10396800" y="0"/>
            <a:ext cx="3611160" cy="277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4" name="Google Shape;124;p35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body" idx="1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jf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"/>
          <p:cNvPicPr preferRelativeResize="0"/>
          <p:nvPr/>
        </p:nvPicPr>
        <p:blipFill rotWithShape="1">
          <a:blip r:embed="rId3">
            <a:alphaModFix/>
          </a:blip>
          <a:srcRect t="7886" b="7885"/>
          <a:stretch/>
        </p:blipFill>
        <p:spPr>
          <a:xfrm>
            <a:off x="-48960" y="0"/>
            <a:ext cx="24426360" cy="1371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4">
            <a:alphaModFix/>
          </a:blip>
          <a:srcRect l="-1388487" t="-964377" r="-1388487" b="-964375"/>
          <a:stretch/>
        </p:blipFill>
        <p:spPr>
          <a:xfrm>
            <a:off x="-3240" y="0"/>
            <a:ext cx="24380640" cy="1371564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"/>
          <p:cNvSpPr/>
          <p:nvPr/>
        </p:nvSpPr>
        <p:spPr>
          <a:xfrm>
            <a:off x="-8306" y="0"/>
            <a:ext cx="24426360" cy="13715640"/>
          </a:xfrm>
          <a:prstGeom prst="rect">
            <a:avLst/>
          </a:prstGeom>
          <a:solidFill>
            <a:srgbClr val="2C3744">
              <a:alpha val="87058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8086680" y="0"/>
            <a:ext cx="8200800" cy="9478440"/>
          </a:xfrm>
          <a:prstGeom prst="rect">
            <a:avLst/>
          </a:prstGeom>
          <a:solidFill>
            <a:schemeClr val="accent1">
              <a:alpha val="63921"/>
            </a:schemeClr>
          </a:soli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0680" y="915840"/>
            <a:ext cx="3055680" cy="311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1"/>
          <p:cNvGrpSpPr/>
          <p:nvPr/>
        </p:nvGrpSpPr>
        <p:grpSpPr>
          <a:xfrm>
            <a:off x="8203654" y="4967640"/>
            <a:ext cx="8002440" cy="4219786"/>
            <a:chOff x="8224920" y="4967640"/>
            <a:chExt cx="8002440" cy="4219786"/>
          </a:xfrm>
        </p:grpSpPr>
        <p:sp>
          <p:nvSpPr>
            <p:cNvPr id="190" name="Google Shape;190;p1"/>
            <p:cNvSpPr/>
            <p:nvPr/>
          </p:nvSpPr>
          <p:spPr>
            <a:xfrm>
              <a:off x="8224920" y="4967640"/>
              <a:ext cx="8002440" cy="3636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es-ES" sz="7200" b="0" i="0" u="none" strike="noStrike" cap="none" dirty="0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INDUCCIÓN PRÁCTICAS PROFESIONALES 1ER SEMESTRE </a:t>
              </a:r>
              <a:endParaRPr lang="es-ES" sz="7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9308123" y="8604105"/>
              <a:ext cx="5754726" cy="583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s-CL" sz="4000" b="0" i="0" u="none" strike="noStrike" cap="none" dirty="0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2025-1</a:t>
              </a:r>
              <a:endParaRPr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2" name="Google Shape;192;p1" descr="Logotip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79386" y="10973979"/>
            <a:ext cx="5463763" cy="239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>
          <a:extLst>
            <a:ext uri="{FF2B5EF4-FFF2-40B4-BE49-F238E27FC236}">
              <a16:creationId xmlns:a16="http://schemas.microsoft.com/office/drawing/2014/main" id="{03BE8D4F-66FB-1FD8-3FDD-3C3529051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8">
            <a:extLst>
              <a:ext uri="{FF2B5EF4-FFF2-40B4-BE49-F238E27FC236}">
                <a16:creationId xmlns:a16="http://schemas.microsoft.com/office/drawing/2014/main" id="{3CD7439E-823D-3387-3BBC-2E86298867BF}"/>
              </a:ext>
            </a:extLst>
          </p:cNvPr>
          <p:cNvSpPr/>
          <p:nvPr/>
        </p:nvSpPr>
        <p:spPr>
          <a:xfrm>
            <a:off x="1788463" y="1847187"/>
            <a:ext cx="18241775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PRERREQUISITOS DE PRÁCTICA ITI</a:t>
            </a:r>
            <a:endParaRPr sz="7000" b="0" i="0" u="none" strike="noStrike" cap="none" dirty="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Oval 21">
            <a:extLst>
              <a:ext uri="{FF2B5EF4-FFF2-40B4-BE49-F238E27FC236}">
                <a16:creationId xmlns:a16="http://schemas.microsoft.com/office/drawing/2014/main" id="{1603302E-93B0-DD3A-1543-8BC31BF3AE07}"/>
              </a:ext>
            </a:extLst>
          </p:cNvPr>
          <p:cNvSpPr/>
          <p:nvPr/>
        </p:nvSpPr>
        <p:spPr>
          <a:xfrm>
            <a:off x="2640299" y="3913026"/>
            <a:ext cx="1150339" cy="1151371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" name="TextBox 29">
            <a:extLst>
              <a:ext uri="{FF2B5EF4-FFF2-40B4-BE49-F238E27FC236}">
                <a16:creationId xmlns:a16="http://schemas.microsoft.com/office/drawing/2014/main" id="{03651EC0-E942-445F-50F4-CE224A847F4E}"/>
              </a:ext>
            </a:extLst>
          </p:cNvPr>
          <p:cNvSpPr txBox="1"/>
          <p:nvPr/>
        </p:nvSpPr>
        <p:spPr>
          <a:xfrm>
            <a:off x="4147391" y="4139597"/>
            <a:ext cx="13523921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Ingeniería de Software </a:t>
            </a:r>
          </a:p>
        </p:txBody>
      </p:sp>
      <p:sp>
        <p:nvSpPr>
          <p:cNvPr id="4" name="Oval 70">
            <a:extLst>
              <a:ext uri="{FF2B5EF4-FFF2-40B4-BE49-F238E27FC236}">
                <a16:creationId xmlns:a16="http://schemas.microsoft.com/office/drawing/2014/main" id="{C5F5FD1C-F51A-A569-27EF-4C7951694F6E}"/>
              </a:ext>
            </a:extLst>
          </p:cNvPr>
          <p:cNvSpPr/>
          <p:nvPr/>
        </p:nvSpPr>
        <p:spPr>
          <a:xfrm>
            <a:off x="2615640" y="6299779"/>
            <a:ext cx="1150339" cy="11513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0A1705D9-3C1C-7360-C0C3-AACC983C9789}"/>
              </a:ext>
            </a:extLst>
          </p:cNvPr>
          <p:cNvSpPr txBox="1"/>
          <p:nvPr/>
        </p:nvSpPr>
        <p:spPr>
          <a:xfrm>
            <a:off x="4147391" y="6443615"/>
            <a:ext cx="8718003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Base de Datos 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0CAA30C2-218C-0ADA-7BD6-06E143AEF631}"/>
              </a:ext>
            </a:extLst>
          </p:cNvPr>
          <p:cNvSpPr txBox="1"/>
          <p:nvPr/>
        </p:nvSpPr>
        <p:spPr>
          <a:xfrm>
            <a:off x="4147391" y="5003295"/>
            <a:ext cx="7204637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b="1" dirty="0">
                <a:solidFill>
                  <a:srgbClr val="C00000"/>
                </a:solidFill>
                <a:latin typeface="Lato Light"/>
                <a:cs typeface="Lato Light"/>
              </a:rPr>
              <a:t>V Semestre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40AE74F7-54B6-B9BF-8D3C-08149906829C}"/>
              </a:ext>
            </a:extLst>
          </p:cNvPr>
          <p:cNvSpPr txBox="1"/>
          <p:nvPr/>
        </p:nvSpPr>
        <p:spPr>
          <a:xfrm>
            <a:off x="4147391" y="7452086"/>
            <a:ext cx="7204637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b="1" dirty="0">
                <a:solidFill>
                  <a:srgbClr val="C00000"/>
                </a:solidFill>
                <a:latin typeface="Lato Light"/>
                <a:cs typeface="Lato Light"/>
              </a:rPr>
              <a:t>V Semestre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8BC9F07-5B02-192C-E9B2-7ED239B8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052"/>
          <a:stretch/>
        </p:blipFill>
        <p:spPr>
          <a:xfrm>
            <a:off x="15023465" y="3184226"/>
            <a:ext cx="6533515" cy="1026311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DCB0C60-9C2A-4DD7-75F8-FAEC9BF52093}"/>
              </a:ext>
            </a:extLst>
          </p:cNvPr>
          <p:cNvSpPr/>
          <p:nvPr/>
        </p:nvSpPr>
        <p:spPr>
          <a:xfrm>
            <a:off x="15124299" y="5155565"/>
            <a:ext cx="3182460" cy="12880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5681F4-8930-7211-94D4-CB390BC69950}"/>
              </a:ext>
            </a:extLst>
          </p:cNvPr>
          <p:cNvSpPr/>
          <p:nvPr/>
        </p:nvSpPr>
        <p:spPr>
          <a:xfrm>
            <a:off x="15124299" y="6486981"/>
            <a:ext cx="3182460" cy="130551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003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3"/>
          <p:cNvSpPr/>
          <p:nvPr/>
        </p:nvSpPr>
        <p:spPr>
          <a:xfrm>
            <a:off x="896831" y="2142804"/>
            <a:ext cx="10224826" cy="1814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¿DONDE REALIZAR LA PRÁCTICA?</a:t>
            </a:r>
            <a:endParaRPr sz="7000" dirty="0"/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6FE53BE0-2808-5359-5D8C-32FBE18E14D1}"/>
              </a:ext>
            </a:extLst>
          </p:cNvPr>
          <p:cNvSpPr txBox="1"/>
          <p:nvPr/>
        </p:nvSpPr>
        <p:spPr>
          <a:xfrm>
            <a:off x="1170275" y="4458574"/>
            <a:ext cx="13523921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b="1" u="sng" dirty="0">
                <a:solidFill>
                  <a:srgbClr val="C00000"/>
                </a:solidFill>
                <a:latin typeface="Lato Light"/>
                <a:cs typeface="Lato Light"/>
              </a:rPr>
              <a:t>Organizaciones con: </a:t>
            </a:r>
          </a:p>
        </p:txBody>
      </p:sp>
      <p:sp>
        <p:nvSpPr>
          <p:cNvPr id="3" name="Google Shape;198;p2">
            <a:extLst>
              <a:ext uri="{FF2B5EF4-FFF2-40B4-BE49-F238E27FC236}">
                <a16:creationId xmlns:a16="http://schemas.microsoft.com/office/drawing/2014/main" id="{D368738A-25D9-3270-BA9C-6F362F0C9E18}"/>
              </a:ext>
            </a:extLst>
          </p:cNvPr>
          <p:cNvSpPr/>
          <p:nvPr/>
        </p:nvSpPr>
        <p:spPr>
          <a:xfrm>
            <a:off x="301407" y="6080776"/>
            <a:ext cx="18518220" cy="706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marL="857250" indent="-857250" algn="just">
              <a:lnSpc>
                <a:spcPct val="200000"/>
              </a:lnSpc>
              <a:buFont typeface="+mj-lt"/>
              <a:buAutoNum type="romanUcPeriod"/>
            </a:pPr>
            <a:r>
              <a:rPr lang="es-ES" sz="4800" b="1" dirty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Organigrama con mínimo 3 niveles en la gestión.</a:t>
            </a:r>
          </a:p>
          <a:p>
            <a:pPr marL="857250" indent="-857250" algn="just">
              <a:lnSpc>
                <a:spcPct val="200000"/>
              </a:lnSpc>
              <a:buFont typeface="+mj-lt"/>
              <a:buAutoNum type="romanUcPeriod"/>
            </a:pPr>
            <a:r>
              <a:rPr lang="es-ES" sz="4800" b="1" dirty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Profesionales, idealmente que los puedan guiar (tutores).</a:t>
            </a:r>
          </a:p>
          <a:p>
            <a:pPr marL="857250" indent="-857250" algn="just">
              <a:lnSpc>
                <a:spcPct val="200000"/>
              </a:lnSpc>
              <a:buFont typeface="+mj-lt"/>
              <a:buAutoNum type="romanUcPeriod"/>
            </a:pPr>
            <a:r>
              <a:rPr lang="es-ES" sz="4800" b="1" dirty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Interés en su aporte como practicantes y con ganas de mejorar</a:t>
            </a:r>
            <a:r>
              <a:rPr lang="es-ES" sz="4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  </a:t>
            </a:r>
          </a:p>
          <a:p>
            <a:pPr algn="just"/>
            <a:endParaRPr lang="es-ES" sz="4800" dirty="0"/>
          </a:p>
          <a:p>
            <a:pPr algn="just"/>
            <a:endParaRPr lang="es-ES" sz="4800" b="1" dirty="0"/>
          </a:p>
          <a:p>
            <a:pPr marL="914400" indent="-914400">
              <a:lnSpc>
                <a:spcPct val="150000"/>
              </a:lnSpc>
              <a:buClr>
                <a:srgbClr val="737572"/>
              </a:buClr>
              <a:buSzPts val="4800"/>
              <a:buFont typeface="Arial"/>
              <a:buAutoNum type="arabicPeriod"/>
            </a:pPr>
            <a:endParaRPr lang="es-CL" sz="4800" dirty="0">
              <a:ea typeface="Lato Black"/>
            </a:endParaRPr>
          </a:p>
          <a:p>
            <a:pPr marL="914400" marR="0" lvl="0" indent="-914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endParaRPr sz="4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914400" marR="0" lvl="0" indent="-609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None/>
            </a:pPr>
            <a:endParaRPr sz="4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0E6E27-1230-FC42-652E-AD7E3876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27" y="9610785"/>
            <a:ext cx="3774189" cy="37741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288D11-E205-8A2C-C597-6D4A0255D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0000" y="6067109"/>
            <a:ext cx="3582656" cy="35826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6DAC95A-98A1-A9A2-22D1-B1DE3932B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9562" y="657247"/>
            <a:ext cx="5501489" cy="5501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D2130071-66DF-4365-78B0-3264E5C65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3" b="-1"/>
          <a:stretch/>
        </p:blipFill>
        <p:spPr>
          <a:xfrm>
            <a:off x="0" y="1785"/>
            <a:ext cx="24377650" cy="14047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4737D86-A1BA-F98D-09A5-71751D7D8A4C}"/>
              </a:ext>
            </a:extLst>
          </p:cNvPr>
          <p:cNvSpPr/>
          <p:nvPr/>
        </p:nvSpPr>
        <p:spPr>
          <a:xfrm>
            <a:off x="7643411" y="11763998"/>
            <a:ext cx="16734241" cy="2285385"/>
          </a:xfrm>
          <a:prstGeom prst="rect">
            <a:avLst/>
          </a:prstGeom>
          <a:solidFill>
            <a:srgbClr val="285F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2000"/>
              </a:spcBef>
            </a:pPr>
            <a:endParaRPr lang="es-CL" sz="2799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F4F74-9E42-4AF1-9675-F5FA6737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706" y="11763999"/>
            <a:ext cx="18740316" cy="3087934"/>
          </a:xfrm>
        </p:spPr>
        <p:txBody>
          <a:bodyPr anchor="t">
            <a:normAutofit/>
          </a:bodyPr>
          <a:lstStyle/>
          <a:p>
            <a:r>
              <a:rPr lang="en-US" dirty="0"/>
              <a:t>TOTORALILLO: PROCESO DE PRÁCTICAS</a:t>
            </a:r>
          </a:p>
        </p:txBody>
      </p:sp>
    </p:spTree>
    <p:extLst>
      <p:ext uri="{BB962C8B-B14F-4D97-AF65-F5344CB8AC3E}">
        <p14:creationId xmlns:p14="http://schemas.microsoft.com/office/powerpoint/2010/main" val="211483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4-10-15 at 19.44.26">
            <a:hlinkClick r:id="" action="ppaction://media"/>
            <a:extLst>
              <a:ext uri="{FF2B5EF4-FFF2-40B4-BE49-F238E27FC236}">
                <a16:creationId xmlns:a16="http://schemas.microsoft.com/office/drawing/2014/main" id="{CA2DED30-B394-4F1B-3BA8-11201CD95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855"/>
          <a:stretch/>
        </p:blipFill>
        <p:spPr>
          <a:xfrm>
            <a:off x="20" y="10"/>
            <a:ext cx="2437763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95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>
          <a:extLst>
            <a:ext uri="{FF2B5EF4-FFF2-40B4-BE49-F238E27FC236}">
              <a16:creationId xmlns:a16="http://schemas.microsoft.com/office/drawing/2014/main" id="{4408119D-19E4-18BF-FC7F-C09FDCA43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8">
            <a:extLst>
              <a:ext uri="{FF2B5EF4-FFF2-40B4-BE49-F238E27FC236}">
                <a16:creationId xmlns:a16="http://schemas.microsoft.com/office/drawing/2014/main" id="{0FC7A424-668D-6991-572C-94C610BB6019}"/>
              </a:ext>
            </a:extLst>
          </p:cNvPr>
          <p:cNvSpPr/>
          <p:nvPr/>
        </p:nvSpPr>
        <p:spPr>
          <a:xfrm>
            <a:off x="917823" y="1028555"/>
            <a:ext cx="18241775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FECHAS LÍMITES </a:t>
            </a:r>
            <a:endParaRPr sz="7000" b="0" i="0" u="none" strike="noStrike" cap="none" dirty="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" name="Oval 21">
            <a:extLst>
              <a:ext uri="{FF2B5EF4-FFF2-40B4-BE49-F238E27FC236}">
                <a16:creationId xmlns:a16="http://schemas.microsoft.com/office/drawing/2014/main" id="{4FF09B38-F246-015C-7136-28944E2CE1BF}"/>
              </a:ext>
            </a:extLst>
          </p:cNvPr>
          <p:cNvSpPr/>
          <p:nvPr/>
        </p:nvSpPr>
        <p:spPr>
          <a:xfrm>
            <a:off x="917823" y="3391383"/>
            <a:ext cx="1150339" cy="1151371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839D4026-267F-F589-8846-D3BA31D1F300}"/>
              </a:ext>
            </a:extLst>
          </p:cNvPr>
          <p:cNvSpPr txBox="1"/>
          <p:nvPr/>
        </p:nvSpPr>
        <p:spPr>
          <a:xfrm>
            <a:off x="2424916" y="3178653"/>
            <a:ext cx="21034910" cy="1746953"/>
          </a:xfrm>
          <a:prstGeom prst="rect">
            <a:avLst/>
          </a:prstGeom>
          <a:solidFill>
            <a:srgbClr val="DEEDFA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ES" sz="5400" b="1" dirty="0">
                <a:solidFill>
                  <a:schemeClr val="accent6"/>
                </a:solidFill>
                <a:latin typeface="Lato Light"/>
                <a:cs typeface="Lato Light"/>
              </a:rPr>
              <a:t>Extensión de Seguro: </a:t>
            </a:r>
            <a:r>
              <a:rPr lang="es-ES" sz="4800" dirty="0">
                <a:solidFill>
                  <a:schemeClr val="accent6"/>
                </a:solidFill>
                <a:latin typeface="Lato Light"/>
                <a:cs typeface="Lato Light"/>
              </a:rPr>
              <a:t>P</a:t>
            </a:r>
            <a:r>
              <a:rPr lang="es-ES" sz="4800" dirty="0">
                <a:latin typeface="Lato Light"/>
                <a:cs typeface="Lato Light"/>
              </a:rPr>
              <a:t>ueden realizar la extensión desde que se crea el seguro hasta el día anterior a su vencimiento. </a:t>
            </a:r>
          </a:p>
        </p:txBody>
      </p:sp>
      <p:sp>
        <p:nvSpPr>
          <p:cNvPr id="8" name="Oval 70">
            <a:extLst>
              <a:ext uri="{FF2B5EF4-FFF2-40B4-BE49-F238E27FC236}">
                <a16:creationId xmlns:a16="http://schemas.microsoft.com/office/drawing/2014/main" id="{977AA5A3-D9F4-F288-1660-8BB68371C6C8}"/>
              </a:ext>
            </a:extLst>
          </p:cNvPr>
          <p:cNvSpPr/>
          <p:nvPr/>
        </p:nvSpPr>
        <p:spPr>
          <a:xfrm>
            <a:off x="1028582" y="5906006"/>
            <a:ext cx="1150339" cy="11513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Oval 72">
            <a:extLst>
              <a:ext uri="{FF2B5EF4-FFF2-40B4-BE49-F238E27FC236}">
                <a16:creationId xmlns:a16="http://schemas.microsoft.com/office/drawing/2014/main" id="{77FD9A81-0884-80E7-6A3E-EC614F74BBE1}"/>
              </a:ext>
            </a:extLst>
          </p:cNvPr>
          <p:cNvSpPr/>
          <p:nvPr/>
        </p:nvSpPr>
        <p:spPr>
          <a:xfrm>
            <a:off x="998129" y="8597561"/>
            <a:ext cx="1150339" cy="115137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id="{94DD01E2-33CE-9200-48C1-43857B34A352}"/>
              </a:ext>
            </a:extLst>
          </p:cNvPr>
          <p:cNvSpPr txBox="1"/>
          <p:nvPr/>
        </p:nvSpPr>
        <p:spPr>
          <a:xfrm>
            <a:off x="2424916" y="5651589"/>
            <a:ext cx="21034910" cy="1746953"/>
          </a:xfrm>
          <a:prstGeom prst="rect">
            <a:avLst/>
          </a:prstGeom>
          <a:solidFill>
            <a:srgbClr val="E5FBF5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ES" sz="5400" b="1" dirty="0">
                <a:solidFill>
                  <a:schemeClr val="accent6"/>
                </a:solidFill>
                <a:latin typeface="Lato Light"/>
                <a:cs typeface="Lato Light"/>
              </a:rPr>
              <a:t>Informe: </a:t>
            </a:r>
            <a:r>
              <a:rPr lang="es-ES" sz="4800" dirty="0">
                <a:latin typeface="Lato Light"/>
                <a:cs typeface="Lato Light"/>
              </a:rPr>
              <a:t>Tienen 15 días corridos para subir el informe a </a:t>
            </a:r>
            <a:r>
              <a:rPr lang="es-ES" sz="4800" dirty="0" err="1">
                <a:latin typeface="Lato Light"/>
                <a:cs typeface="Lato Light"/>
              </a:rPr>
              <a:t>Totoralillo</a:t>
            </a:r>
            <a:r>
              <a:rPr lang="es-ES" sz="4800" dirty="0">
                <a:latin typeface="Lato Light"/>
                <a:cs typeface="Lato Light"/>
              </a:rPr>
              <a:t> desde que termina su práctica.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BB9272F5-439A-4AF2-6FF0-88C357C90C02}"/>
              </a:ext>
            </a:extLst>
          </p:cNvPr>
          <p:cNvSpPr txBox="1"/>
          <p:nvPr/>
        </p:nvSpPr>
        <p:spPr>
          <a:xfrm>
            <a:off x="2424915" y="7936816"/>
            <a:ext cx="21034911" cy="2559483"/>
          </a:xfrm>
          <a:prstGeom prst="rect">
            <a:avLst/>
          </a:prstGeom>
          <a:solidFill>
            <a:srgbClr val="F2F7E9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ES" sz="5400" b="1" dirty="0">
                <a:solidFill>
                  <a:schemeClr val="accent6"/>
                </a:solidFill>
                <a:latin typeface="Lato Light"/>
                <a:cs typeface="Lato Light"/>
              </a:rPr>
              <a:t>Defensa de práctica: </a:t>
            </a:r>
            <a:r>
              <a:rPr lang="es-ES" sz="4800" dirty="0">
                <a:latin typeface="Lato Light"/>
                <a:cs typeface="Lato Light"/>
              </a:rPr>
              <a:t>Desde el día de su revisión hasta dos semanas por calendario. Una vez excedido el plazo al estudiante no le aparecerá la opción de agendar su defensa por la plataforma.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537D812-AE0F-17C1-438D-44FFE67B9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8402" y="10218129"/>
            <a:ext cx="3497871" cy="34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>
          <a:extLst>
            <a:ext uri="{FF2B5EF4-FFF2-40B4-BE49-F238E27FC236}">
              <a16:creationId xmlns:a16="http://schemas.microsoft.com/office/drawing/2014/main" id="{1CF199BD-60FD-931D-C273-06C8FC0E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3">
            <a:extLst>
              <a:ext uri="{FF2B5EF4-FFF2-40B4-BE49-F238E27FC236}">
                <a16:creationId xmlns:a16="http://schemas.microsoft.com/office/drawing/2014/main" id="{10CA2A20-7CEE-6656-A858-F2BDD1A60F69}"/>
              </a:ext>
            </a:extLst>
          </p:cNvPr>
          <p:cNvSpPr/>
          <p:nvPr/>
        </p:nvSpPr>
        <p:spPr>
          <a:xfrm>
            <a:off x="2746895" y="2593576"/>
            <a:ext cx="13523921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INFORMACIÓN RELEVANTE</a:t>
            </a:r>
            <a:endParaRPr sz="7000" dirty="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A9017C20-D051-5F65-81CA-56194F0DF541}"/>
              </a:ext>
            </a:extLst>
          </p:cNvPr>
          <p:cNvSpPr/>
          <p:nvPr/>
        </p:nvSpPr>
        <p:spPr>
          <a:xfrm>
            <a:off x="2987748" y="5312859"/>
            <a:ext cx="19276828" cy="6616871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371600" rIns="182880" bIns="0" rtlCol="0" anchor="t" anchorCtr="0">
            <a:noAutofit/>
          </a:bodyPr>
          <a:lstStyle/>
          <a:p>
            <a:pPr>
              <a:spcBef>
                <a:spcPts val="1000"/>
              </a:spcBef>
            </a:pPr>
            <a:endParaRPr lang="es-CL" sz="14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807F7-CC0E-9112-FCFB-73DD47F8E25A}"/>
              </a:ext>
            </a:extLst>
          </p:cNvPr>
          <p:cNvSpPr txBox="1"/>
          <p:nvPr/>
        </p:nvSpPr>
        <p:spPr>
          <a:xfrm>
            <a:off x="4486939" y="5965952"/>
            <a:ext cx="16650586" cy="5043240"/>
          </a:xfrm>
          <a:prstGeom prst="rect">
            <a:avLst/>
          </a:prstGeom>
          <a:noFill/>
        </p:spPr>
        <p:txBody>
          <a:bodyPr wrap="square" lIns="0" tIns="0" rIns="216000" bIns="0" rtlCol="0">
            <a:spAutoFit/>
          </a:bodyPr>
          <a:lstStyle/>
          <a:p>
            <a:pPr algn="just">
              <a:lnSpc>
                <a:spcPct val="140000"/>
              </a:lnSpc>
              <a:spcBef>
                <a:spcPts val="1000"/>
              </a:spcBef>
            </a:pPr>
            <a:r>
              <a:rPr lang="es-ES" sz="4800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 IMPORTANTE SEÑALAR QUE, SI TU PERÍODO DE PRÁCTICAS SE EXTIENDE MÁS ALLÁ DEL INICIO DE LAS CLASES, NO SE JUSTIFICARÁN LAS AUSENCIAS EN CLASES NI EN LAS EVALUACIONES. EN CONSECUENCIA</a:t>
            </a:r>
            <a:r>
              <a:rPr lang="es-ES" sz="48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s-ES" sz="4800" b="1" i="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RESPONSABILIDAD RECAERÁ EN EL ESTUDIANTE</a:t>
            </a:r>
            <a:r>
              <a:rPr lang="es-ES" sz="2800" b="1" i="0" dirty="0">
                <a:solidFill>
                  <a:schemeClr val="bg1"/>
                </a:solidFill>
                <a:effectLst/>
              </a:rPr>
              <a:t>.</a:t>
            </a:r>
            <a:endParaRPr lang="es-CL" sz="2800" b="1" dirty="0">
              <a:solidFill>
                <a:schemeClr val="bg1"/>
              </a:solidFill>
            </a:endParaRPr>
          </a:p>
        </p:txBody>
      </p:sp>
      <p:pic>
        <p:nvPicPr>
          <p:cNvPr id="8" name="Gráfico 7" descr="Libro cerrado con relleno sólido">
            <a:extLst>
              <a:ext uri="{FF2B5EF4-FFF2-40B4-BE49-F238E27FC236}">
                <a16:creationId xmlns:a16="http://schemas.microsoft.com/office/drawing/2014/main" id="{6408CEBD-A7D2-AC23-E405-AA74F9E97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025" y="3722997"/>
            <a:ext cx="3340915" cy="33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00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107"/>
          <p:cNvPicPr preferRelativeResize="0"/>
          <p:nvPr/>
        </p:nvPicPr>
        <p:blipFill rotWithShape="1">
          <a:blip r:embed="rId3">
            <a:alphaModFix/>
          </a:blip>
          <a:srcRect t="7886" b="7885"/>
          <a:stretch/>
        </p:blipFill>
        <p:spPr>
          <a:xfrm>
            <a:off x="-48960" y="0"/>
            <a:ext cx="24426360" cy="1371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07"/>
          <p:cNvPicPr preferRelativeResize="0"/>
          <p:nvPr/>
        </p:nvPicPr>
        <p:blipFill rotWithShape="1">
          <a:blip r:embed="rId4">
            <a:alphaModFix/>
          </a:blip>
          <a:srcRect l="-1388487" t="-964377" r="-1388487" b="-964375"/>
          <a:stretch/>
        </p:blipFill>
        <p:spPr>
          <a:xfrm>
            <a:off x="-3240" y="0"/>
            <a:ext cx="24380640" cy="1371564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07"/>
          <p:cNvSpPr/>
          <p:nvPr/>
        </p:nvSpPr>
        <p:spPr>
          <a:xfrm>
            <a:off x="-48960" y="0"/>
            <a:ext cx="24426360" cy="13715640"/>
          </a:xfrm>
          <a:prstGeom prst="rect">
            <a:avLst/>
          </a:prstGeom>
          <a:solidFill>
            <a:srgbClr val="2C3744">
              <a:alpha val="87058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74" name="Google Shape;474;p107"/>
          <p:cNvSpPr/>
          <p:nvPr/>
        </p:nvSpPr>
        <p:spPr>
          <a:xfrm>
            <a:off x="8086680" y="0"/>
            <a:ext cx="8200800" cy="9478440"/>
          </a:xfrm>
          <a:prstGeom prst="rect">
            <a:avLst/>
          </a:prstGeom>
          <a:solidFill>
            <a:schemeClr val="accent1">
              <a:alpha val="63921"/>
            </a:schemeClr>
          </a:soli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75" name="Google Shape;475;p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0680" y="915840"/>
            <a:ext cx="3055680" cy="311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107"/>
          <p:cNvGrpSpPr/>
          <p:nvPr/>
        </p:nvGrpSpPr>
        <p:grpSpPr>
          <a:xfrm>
            <a:off x="8203654" y="4967640"/>
            <a:ext cx="8002440" cy="4190254"/>
            <a:chOff x="8224920" y="4967640"/>
            <a:chExt cx="8002440" cy="4190254"/>
          </a:xfrm>
        </p:grpSpPr>
        <p:sp>
          <p:nvSpPr>
            <p:cNvPr id="477" name="Google Shape;477;p107"/>
            <p:cNvSpPr/>
            <p:nvPr/>
          </p:nvSpPr>
          <p:spPr>
            <a:xfrm>
              <a:off x="8224920" y="4967640"/>
              <a:ext cx="8002440" cy="3636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es-ES" sz="7200" b="0" i="0" u="none" strike="noStrike" cap="none" dirty="0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INDUCCIÓN PRÁCTICAS PROFESIONALES 1ER SEMESTRE </a:t>
              </a:r>
              <a:endParaRPr lang="es-ES" sz="7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07"/>
            <p:cNvSpPr/>
            <p:nvPr/>
          </p:nvSpPr>
          <p:spPr>
            <a:xfrm>
              <a:off x="9308123" y="8574573"/>
              <a:ext cx="5754726" cy="583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s-CL" sz="4000" b="0" i="0" u="none" strike="noStrike" cap="none" dirty="0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2025-1</a:t>
              </a:r>
              <a:endParaRPr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9" name="Google Shape;479;p107" descr="Logotip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79386" y="10973979"/>
            <a:ext cx="5463763" cy="239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8780150" y="1122406"/>
            <a:ext cx="6817345" cy="127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96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Agenda</a:t>
            </a:r>
            <a:endParaRPr sz="9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886794" y="416092"/>
            <a:ext cx="22604059" cy="1329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marL="914400" marR="0" lvl="0" indent="-609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None/>
            </a:pPr>
            <a:endParaRPr sz="48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1219200" marR="0" lvl="0" indent="-914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+mj-lt"/>
              <a:buAutoNum type="arabicPeriod"/>
            </a:pPr>
            <a:endParaRPr sz="48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914400" marR="0" lvl="0" indent="-914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r>
              <a:rPr lang="es-CL" sz="40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Objetivos de la Práctica Profesional</a:t>
            </a:r>
            <a:endParaRPr dirty="0"/>
          </a:p>
          <a:p>
            <a:pPr marL="914400" marR="0" lvl="0" indent="-914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r>
              <a:rPr lang="es-CL" sz="40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Duración de la Práctica Profesional </a:t>
            </a:r>
            <a:endParaRPr dirty="0"/>
          </a:p>
          <a:p>
            <a:pPr marL="914400" marR="0" lvl="0" indent="-914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r>
              <a:rPr lang="es-CL" sz="40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Características de la Práctica Profesional </a:t>
            </a:r>
            <a:endParaRPr lang="es-CL" dirty="0">
              <a:ea typeface="Lato Black"/>
            </a:endParaRPr>
          </a:p>
          <a:p>
            <a:pPr marL="914400" indent="-914400">
              <a:lnSpc>
                <a:spcPct val="200000"/>
              </a:lnSpc>
              <a:buClr>
                <a:srgbClr val="737572"/>
              </a:buClr>
              <a:buSzPts val="4800"/>
              <a:buFont typeface="Arial"/>
              <a:buAutoNum type="arabicPeriod"/>
            </a:pPr>
            <a:r>
              <a:rPr lang="es-CL" sz="40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Prerrequisitos de la Práctica por carrera </a:t>
            </a:r>
          </a:p>
          <a:p>
            <a:pPr marL="914400" indent="-914400">
              <a:lnSpc>
                <a:spcPct val="200000"/>
              </a:lnSpc>
              <a:buClr>
                <a:srgbClr val="737572"/>
              </a:buClr>
              <a:buSzPts val="4800"/>
              <a:buFont typeface="Arial"/>
              <a:buAutoNum type="arabicPeriod"/>
            </a:pPr>
            <a:r>
              <a:rPr lang="es-CL" sz="40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Características que deben tener las organizaciones </a:t>
            </a:r>
          </a:p>
          <a:p>
            <a:pPr marL="914400" indent="-914400">
              <a:lnSpc>
                <a:spcPct val="150000"/>
              </a:lnSpc>
              <a:buClr>
                <a:srgbClr val="737572"/>
              </a:buClr>
              <a:buSzPts val="4800"/>
              <a:buFont typeface="Arial"/>
              <a:buAutoNum type="arabicPeriod"/>
            </a:pPr>
            <a:endParaRPr lang="es-CL" sz="4000" dirty="0">
              <a:ea typeface="Lato Black"/>
            </a:endParaRPr>
          </a:p>
          <a:p>
            <a:pPr marL="914400" marR="0" lvl="0" indent="-914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609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4"/>
          <p:cNvSpPr/>
          <p:nvPr/>
        </p:nvSpPr>
        <p:spPr>
          <a:xfrm>
            <a:off x="8582007" y="5516690"/>
            <a:ext cx="12789436" cy="10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8000" b="0" i="0" u="none" strike="noStrike" cap="none" dirty="0">
                <a:solidFill>
                  <a:schemeClr val="accent4"/>
                </a:solidFill>
                <a:latin typeface="Lato Black"/>
                <a:ea typeface="Lato Black"/>
                <a:cs typeface="Lato Black"/>
                <a:sym typeface="Lato Black"/>
              </a:rPr>
              <a:t>PRÁCTICA PROFESIONAL</a:t>
            </a:r>
            <a:endParaRPr sz="8000" b="0" i="0" u="none" strike="noStrike" cap="none" dirty="0">
              <a:solidFill>
                <a:schemeClr val="accent4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0A30B697-D1DE-CA65-A67F-27DA29D693A5}"/>
              </a:ext>
            </a:extLst>
          </p:cNvPr>
          <p:cNvSpPr/>
          <p:nvPr/>
        </p:nvSpPr>
        <p:spPr>
          <a:xfrm>
            <a:off x="340592" y="1674717"/>
            <a:ext cx="7589151" cy="6072886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B7A10F-BE02-9E01-64E9-8B3E6121B459}"/>
              </a:ext>
            </a:extLst>
          </p:cNvPr>
          <p:cNvSpPr txBox="1"/>
          <p:nvPr/>
        </p:nvSpPr>
        <p:spPr>
          <a:xfrm>
            <a:off x="1132995" y="3033885"/>
            <a:ext cx="5668280" cy="289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¡</a:t>
            </a:r>
            <a:r>
              <a:rPr kumimoji="0" lang="es-E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ES UNA OPORTUNIDAD DE APLICAR, APRENDER Y  FORTALECER </a:t>
            </a:r>
            <a:r>
              <a:rPr lang="es-ES" sz="3600" kern="1200" dirty="0">
                <a:solidFill>
                  <a:schemeClr val="bg1"/>
                </a:solidFill>
                <a:latin typeface="Lato regular"/>
                <a:ea typeface="+mn-ea"/>
                <a:cs typeface="+mn-cs"/>
              </a:rPr>
              <a:t>SU FUTURO PROFESIONAL! </a:t>
            </a:r>
            <a:endParaRPr kumimoji="0" lang="es-CL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D17898-C175-9647-3F53-C2535B0C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955" y="557631"/>
            <a:ext cx="3921404" cy="39214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9E9117-CD35-0FC4-84F5-5D1DA399E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6051" y="7585094"/>
            <a:ext cx="5282370" cy="5282370"/>
          </a:xfrm>
          <a:prstGeom prst="rect">
            <a:avLst/>
          </a:prstGeom>
        </p:spPr>
      </p:pic>
      <p:pic>
        <p:nvPicPr>
          <p:cNvPr id="8" name="Marcador de posición de imagen 11">
            <a:extLst>
              <a:ext uri="{FF2B5EF4-FFF2-40B4-BE49-F238E27FC236}">
                <a16:creationId xmlns:a16="http://schemas.microsoft.com/office/drawing/2014/main" id="{5A07568C-0772-1BB9-B737-38A8B52EB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b="6008"/>
          <a:stretch>
            <a:fillRect/>
          </a:stretch>
        </p:blipFill>
        <p:spPr>
          <a:xfrm>
            <a:off x="8842838" y="7630109"/>
            <a:ext cx="4134132" cy="368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81FA25A-D112-B639-D8E5-B1AF6A281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063" y="987659"/>
            <a:ext cx="3679988" cy="367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907238F2-B532-6DC1-30AE-51D83B6B9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49D0D4A-DDB8-0EDD-C622-618F8507DECA}"/>
              </a:ext>
            </a:extLst>
          </p:cNvPr>
          <p:cNvSpPr/>
          <p:nvPr/>
        </p:nvSpPr>
        <p:spPr>
          <a:xfrm>
            <a:off x="15155687" y="3577185"/>
            <a:ext cx="6513468" cy="9500862"/>
          </a:xfrm>
          <a:prstGeom prst="rect">
            <a:avLst/>
          </a:prstGeom>
          <a:solidFill>
            <a:srgbClr val="F2F7E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97" name="Google Shape;197;p2">
            <a:extLst>
              <a:ext uri="{FF2B5EF4-FFF2-40B4-BE49-F238E27FC236}">
                <a16:creationId xmlns:a16="http://schemas.microsoft.com/office/drawing/2014/main" id="{59698C25-56E5-F469-563B-CCF6ABDDE21C}"/>
              </a:ext>
            </a:extLst>
          </p:cNvPr>
          <p:cNvSpPr/>
          <p:nvPr/>
        </p:nvSpPr>
        <p:spPr>
          <a:xfrm>
            <a:off x="2317898" y="1611503"/>
            <a:ext cx="17352334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OBJETIVOS DE PRÁCTICA ICI </a:t>
            </a:r>
          </a:p>
        </p:txBody>
      </p:sp>
      <p:sp>
        <p:nvSpPr>
          <p:cNvPr id="198" name="Google Shape;198;p2">
            <a:extLst>
              <a:ext uri="{FF2B5EF4-FFF2-40B4-BE49-F238E27FC236}">
                <a16:creationId xmlns:a16="http://schemas.microsoft.com/office/drawing/2014/main" id="{C35AFF3B-CAB8-511B-75C9-2BF8EB7B5A27}"/>
              </a:ext>
            </a:extLst>
          </p:cNvPr>
          <p:cNvSpPr/>
          <p:nvPr/>
        </p:nvSpPr>
        <p:spPr>
          <a:xfrm>
            <a:off x="15341384" y="3236947"/>
            <a:ext cx="6322080" cy="831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endParaRPr lang="es-ES" sz="4800" b="1" dirty="0"/>
          </a:p>
          <a:p>
            <a:pPr algn="ctr"/>
            <a:r>
              <a:rPr lang="es-ES" sz="4800" b="1" dirty="0">
                <a:solidFill>
                  <a:srgbClr val="CF3621"/>
                </a:solidFill>
              </a:rPr>
              <a:t>Realizar un aporte a la empresa</a:t>
            </a:r>
            <a:r>
              <a:rPr lang="es-ES" sz="4800" dirty="0"/>
              <a:t>, de manera que tenga la oportunidad de hacer un diagnóstico, análisis, formular propuestas e implementar sujeto a plazos acordados.</a:t>
            </a:r>
            <a:endParaRPr sz="4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5F6C1A3-0FA4-3837-7C09-738A53046BB4}"/>
              </a:ext>
            </a:extLst>
          </p:cNvPr>
          <p:cNvSpPr/>
          <p:nvPr/>
        </p:nvSpPr>
        <p:spPr>
          <a:xfrm>
            <a:off x="1552353" y="3577185"/>
            <a:ext cx="5358810" cy="9500862"/>
          </a:xfrm>
          <a:prstGeom prst="rect">
            <a:avLst/>
          </a:prstGeom>
          <a:solidFill>
            <a:srgbClr val="DEEDF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Google Shape;198;p2">
            <a:extLst>
              <a:ext uri="{FF2B5EF4-FFF2-40B4-BE49-F238E27FC236}">
                <a16:creationId xmlns:a16="http://schemas.microsoft.com/office/drawing/2014/main" id="{1629C12B-3E8E-7D6C-90E9-AD2912B2AA5A}"/>
              </a:ext>
            </a:extLst>
          </p:cNvPr>
          <p:cNvSpPr/>
          <p:nvPr/>
        </p:nvSpPr>
        <p:spPr>
          <a:xfrm>
            <a:off x="1424762" y="4108262"/>
            <a:ext cx="5571461" cy="8629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algn="ctr"/>
            <a:r>
              <a:rPr lang="es-ES" sz="4800" dirty="0"/>
              <a:t>Demostrar y </a:t>
            </a:r>
            <a:r>
              <a:rPr lang="es-ES" sz="6000" b="1" dirty="0">
                <a:solidFill>
                  <a:srgbClr val="CF3621"/>
                </a:solidFill>
              </a:rPr>
              <a:t>fomentar competencias técnicas </a:t>
            </a:r>
            <a:r>
              <a:rPr lang="es-ES" sz="4800" dirty="0"/>
              <a:t>y de carácter genérico: trabajo en equipo, la comunicación oral y escrita y las relaciones interpersonales.</a:t>
            </a:r>
          </a:p>
          <a:p>
            <a:pPr algn="ctr"/>
            <a:endParaRPr lang="es-ES" sz="4800" dirty="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45CF2E0-2356-6928-EBE2-8317ECA5C15D}"/>
              </a:ext>
            </a:extLst>
          </p:cNvPr>
          <p:cNvSpPr/>
          <p:nvPr/>
        </p:nvSpPr>
        <p:spPr>
          <a:xfrm>
            <a:off x="8068713" y="3513113"/>
            <a:ext cx="5850704" cy="9500862"/>
          </a:xfrm>
          <a:prstGeom prst="rect">
            <a:avLst/>
          </a:prstGeom>
          <a:solidFill>
            <a:srgbClr val="E5FB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Google Shape;198;p2">
            <a:extLst>
              <a:ext uri="{FF2B5EF4-FFF2-40B4-BE49-F238E27FC236}">
                <a16:creationId xmlns:a16="http://schemas.microsoft.com/office/drawing/2014/main" id="{0B513B99-EC1E-7012-4172-E7A88D9265B0}"/>
              </a:ext>
            </a:extLst>
          </p:cNvPr>
          <p:cNvSpPr/>
          <p:nvPr/>
        </p:nvSpPr>
        <p:spPr>
          <a:xfrm>
            <a:off x="7755426" y="3704226"/>
            <a:ext cx="6513468" cy="843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algn="ctr"/>
            <a:r>
              <a:rPr lang="es-ES" sz="4400" dirty="0"/>
              <a:t>Obtener un </a:t>
            </a:r>
            <a:r>
              <a:rPr lang="es-ES" sz="5400" b="1" dirty="0">
                <a:solidFill>
                  <a:srgbClr val="CF3621"/>
                </a:solidFill>
              </a:rPr>
              <a:t>conocimiento general de la operación de la empresa</a:t>
            </a:r>
            <a:r>
              <a:rPr lang="es-ES" sz="4400" b="1" dirty="0">
                <a:solidFill>
                  <a:srgbClr val="CF3621"/>
                </a:solidFill>
              </a:rPr>
              <a:t> </a:t>
            </a:r>
            <a:r>
              <a:rPr lang="es-ES" sz="4400" dirty="0"/>
              <a:t>y de la industria en que participa, de modo que pueda describir el negocio y su relación con el mercado desde una </a:t>
            </a:r>
            <a:r>
              <a:rPr lang="es-ES" sz="5400" b="1" dirty="0">
                <a:solidFill>
                  <a:srgbClr val="CF3621"/>
                </a:solidFill>
              </a:rPr>
              <a:t>perspectiva sistémica.</a:t>
            </a:r>
          </a:p>
          <a:p>
            <a:pPr marL="571500" indent="-571500" algn="ctr">
              <a:buFont typeface="Wingdings" panose="05000000000000000000" pitchFamily="2" charset="2"/>
              <a:buChar char="q"/>
            </a:pPr>
            <a:endParaRPr lang="es-ES" sz="4400" b="1" dirty="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21">
            <a:extLst>
              <a:ext uri="{FF2B5EF4-FFF2-40B4-BE49-F238E27FC236}">
                <a16:creationId xmlns:a16="http://schemas.microsoft.com/office/drawing/2014/main" id="{13E01451-5AED-726D-653D-DDDBD108C215}"/>
              </a:ext>
            </a:extLst>
          </p:cNvPr>
          <p:cNvSpPr/>
          <p:nvPr/>
        </p:nvSpPr>
        <p:spPr>
          <a:xfrm>
            <a:off x="1202876" y="2949033"/>
            <a:ext cx="1150339" cy="1151371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Oval 70">
            <a:extLst>
              <a:ext uri="{FF2B5EF4-FFF2-40B4-BE49-F238E27FC236}">
                <a16:creationId xmlns:a16="http://schemas.microsoft.com/office/drawing/2014/main" id="{518E7397-643D-59A1-B92B-68CFC444C051}"/>
              </a:ext>
            </a:extLst>
          </p:cNvPr>
          <p:cNvSpPr/>
          <p:nvPr/>
        </p:nvSpPr>
        <p:spPr>
          <a:xfrm>
            <a:off x="7749735" y="2900720"/>
            <a:ext cx="1150339" cy="11513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1" name="Oval 72">
            <a:extLst>
              <a:ext uri="{FF2B5EF4-FFF2-40B4-BE49-F238E27FC236}">
                <a16:creationId xmlns:a16="http://schemas.microsoft.com/office/drawing/2014/main" id="{85E71317-DF85-82D3-1321-5A141035C6D6}"/>
              </a:ext>
            </a:extLst>
          </p:cNvPr>
          <p:cNvSpPr/>
          <p:nvPr/>
        </p:nvSpPr>
        <p:spPr>
          <a:xfrm>
            <a:off x="14580517" y="2929815"/>
            <a:ext cx="1150339" cy="115137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80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91DF2ECF-3B4A-FBEA-4FF8-2594A00F0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E3C2ECA-AA8A-7C6A-B09A-928AEAE90B69}"/>
              </a:ext>
            </a:extLst>
          </p:cNvPr>
          <p:cNvSpPr/>
          <p:nvPr/>
        </p:nvSpPr>
        <p:spPr>
          <a:xfrm>
            <a:off x="15155687" y="3577185"/>
            <a:ext cx="6397251" cy="9500862"/>
          </a:xfrm>
          <a:prstGeom prst="rect">
            <a:avLst/>
          </a:prstGeom>
          <a:solidFill>
            <a:srgbClr val="E5FB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97" name="Google Shape;197;p2">
            <a:extLst>
              <a:ext uri="{FF2B5EF4-FFF2-40B4-BE49-F238E27FC236}">
                <a16:creationId xmlns:a16="http://schemas.microsoft.com/office/drawing/2014/main" id="{28103F01-9D59-3742-1F7F-32FD8B908496}"/>
              </a:ext>
            </a:extLst>
          </p:cNvPr>
          <p:cNvSpPr/>
          <p:nvPr/>
        </p:nvSpPr>
        <p:spPr>
          <a:xfrm>
            <a:off x="2317898" y="1611503"/>
            <a:ext cx="17352334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OBJETIVOS DE PRÁCTICA ICCI-ITI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8F461D7-08D6-162A-6AE6-033517F99073}"/>
              </a:ext>
            </a:extLst>
          </p:cNvPr>
          <p:cNvSpPr/>
          <p:nvPr/>
        </p:nvSpPr>
        <p:spPr>
          <a:xfrm>
            <a:off x="1552353" y="3577185"/>
            <a:ext cx="5358810" cy="9500862"/>
          </a:xfrm>
          <a:prstGeom prst="rect">
            <a:avLst/>
          </a:prstGeom>
          <a:solidFill>
            <a:srgbClr val="F2F7E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3C7153E-6512-1071-D376-55052114D21D}"/>
              </a:ext>
            </a:extLst>
          </p:cNvPr>
          <p:cNvSpPr/>
          <p:nvPr/>
        </p:nvSpPr>
        <p:spPr>
          <a:xfrm>
            <a:off x="8068713" y="3513113"/>
            <a:ext cx="5850704" cy="9500862"/>
          </a:xfrm>
          <a:prstGeom prst="rect">
            <a:avLst/>
          </a:prstGeom>
          <a:solidFill>
            <a:srgbClr val="DEEDF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Google Shape;198;p2">
            <a:extLst>
              <a:ext uri="{FF2B5EF4-FFF2-40B4-BE49-F238E27FC236}">
                <a16:creationId xmlns:a16="http://schemas.microsoft.com/office/drawing/2014/main" id="{E6B79EB7-A264-A83C-7EEE-B2BC0CC16103}"/>
              </a:ext>
            </a:extLst>
          </p:cNvPr>
          <p:cNvSpPr/>
          <p:nvPr/>
        </p:nvSpPr>
        <p:spPr>
          <a:xfrm>
            <a:off x="1627524" y="4363996"/>
            <a:ext cx="5134783" cy="828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algn="ctr"/>
            <a:r>
              <a:rPr lang="es-ES" sz="4400" dirty="0"/>
              <a:t>Demostrar y </a:t>
            </a:r>
            <a:r>
              <a:rPr lang="es-ES" sz="5400" b="1" dirty="0">
                <a:solidFill>
                  <a:srgbClr val="CF3621"/>
                </a:solidFill>
              </a:rPr>
              <a:t>fomentar competencias </a:t>
            </a:r>
            <a:r>
              <a:rPr lang="es-ES" sz="4400" dirty="0"/>
              <a:t>técnicas y de carácter genérico: trabajo en equipo, la comunicación oral y escrita y las relaciones interpersonales.</a:t>
            </a:r>
          </a:p>
          <a:p>
            <a:pPr algn="ctr"/>
            <a:endParaRPr lang="es-ES" sz="4400" dirty="0"/>
          </a:p>
          <a:p>
            <a:pPr algn="ctr"/>
            <a:endParaRPr lang="es-ES" sz="4400" b="1" dirty="0"/>
          </a:p>
          <a:p>
            <a:pPr marL="914400" indent="-914400" algn="ctr">
              <a:lnSpc>
                <a:spcPct val="150000"/>
              </a:lnSpc>
              <a:buClr>
                <a:srgbClr val="737572"/>
              </a:buClr>
              <a:buSzPts val="4800"/>
              <a:buFont typeface="Arial"/>
              <a:buAutoNum type="arabicPeriod"/>
            </a:pPr>
            <a:endParaRPr lang="es-CL" sz="4400" dirty="0">
              <a:ea typeface="Lato Black"/>
            </a:endParaRPr>
          </a:p>
          <a:p>
            <a:pPr marL="914400" marR="0" lvl="0" indent="-9144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609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8;p2">
            <a:extLst>
              <a:ext uri="{FF2B5EF4-FFF2-40B4-BE49-F238E27FC236}">
                <a16:creationId xmlns:a16="http://schemas.microsoft.com/office/drawing/2014/main" id="{3A7A0B3A-6297-676F-2535-0119AB65CE3F}"/>
              </a:ext>
            </a:extLst>
          </p:cNvPr>
          <p:cNvSpPr/>
          <p:nvPr/>
        </p:nvSpPr>
        <p:spPr>
          <a:xfrm>
            <a:off x="7998577" y="3768573"/>
            <a:ext cx="6143477" cy="924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algn="ctr"/>
            <a:endParaRPr lang="es-ES" sz="4400" dirty="0"/>
          </a:p>
          <a:p>
            <a:pPr algn="ctr"/>
            <a:r>
              <a:rPr lang="es-ES" sz="5400" b="1" dirty="0">
                <a:solidFill>
                  <a:srgbClr val="CF3621"/>
                </a:solidFill>
              </a:rPr>
              <a:t>Participar en equipos de trabajo</a:t>
            </a:r>
            <a:r>
              <a:rPr lang="es-ES" sz="4400" dirty="0"/>
              <a:t> desempeñando funciones relacionadas con su especialidad, tales como: desarrollador de software y base de datos. </a:t>
            </a:r>
          </a:p>
          <a:p>
            <a:pPr algn="ctr"/>
            <a:endParaRPr lang="es-ES" sz="4400" dirty="0"/>
          </a:p>
          <a:p>
            <a:pPr algn="ctr"/>
            <a:endParaRPr lang="es-ES" sz="4400" b="1" dirty="0"/>
          </a:p>
          <a:p>
            <a:pPr marL="914400" indent="-914400" algn="ctr">
              <a:lnSpc>
                <a:spcPct val="150000"/>
              </a:lnSpc>
              <a:buClr>
                <a:srgbClr val="737572"/>
              </a:buClr>
              <a:buSzPts val="4800"/>
              <a:buFont typeface="Arial"/>
              <a:buAutoNum type="arabicPeriod"/>
            </a:pPr>
            <a:endParaRPr lang="es-CL" sz="4400" dirty="0">
              <a:ea typeface="Lato Black"/>
            </a:endParaRPr>
          </a:p>
          <a:p>
            <a:pPr marL="914400" marR="0" lvl="0" indent="-9144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609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98;p2">
            <a:extLst>
              <a:ext uri="{FF2B5EF4-FFF2-40B4-BE49-F238E27FC236}">
                <a16:creationId xmlns:a16="http://schemas.microsoft.com/office/drawing/2014/main" id="{D96F3D37-0B49-44CC-1CAE-FEB5FA727566}"/>
              </a:ext>
            </a:extLst>
          </p:cNvPr>
          <p:cNvSpPr/>
          <p:nvPr/>
        </p:nvSpPr>
        <p:spPr>
          <a:xfrm>
            <a:off x="15554136" y="3768573"/>
            <a:ext cx="5264414" cy="769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algn="ctr"/>
            <a:endParaRPr lang="es-ES" sz="4400" dirty="0"/>
          </a:p>
          <a:p>
            <a:pPr algn="ctr"/>
            <a:r>
              <a:rPr lang="es-ES" sz="4400" dirty="0"/>
              <a:t>Colaborando con la </a:t>
            </a:r>
            <a:r>
              <a:rPr lang="es-ES" sz="5400" b="1" dirty="0">
                <a:solidFill>
                  <a:srgbClr val="CF3621"/>
                </a:solidFill>
              </a:rPr>
              <a:t>gestión de la función TI </a:t>
            </a:r>
            <a:r>
              <a:rPr lang="es-ES" sz="4400" dirty="0"/>
              <a:t>de la empresa.</a:t>
            </a:r>
            <a:endParaRPr lang="es-CL" sz="4400" b="1" dirty="0">
              <a:latin typeface="+mj-lt"/>
            </a:endParaRPr>
          </a:p>
          <a:p>
            <a:pPr algn="ctr"/>
            <a:endParaRPr lang="es-ES" sz="4400" b="1" dirty="0"/>
          </a:p>
          <a:p>
            <a:pPr marL="914400" indent="-914400" algn="ctr">
              <a:lnSpc>
                <a:spcPct val="150000"/>
              </a:lnSpc>
              <a:buClr>
                <a:srgbClr val="737572"/>
              </a:buClr>
              <a:buSzPts val="4800"/>
              <a:buFont typeface="Arial"/>
              <a:buAutoNum type="arabicPeriod"/>
            </a:pPr>
            <a:endParaRPr lang="es-CL" sz="4400" dirty="0">
              <a:ea typeface="Lato Black"/>
            </a:endParaRPr>
          </a:p>
          <a:p>
            <a:pPr marL="914400" marR="0" lvl="0" indent="-9144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Arial"/>
              <a:buAutoNum type="arabicPeriod"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609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21">
            <a:extLst>
              <a:ext uri="{FF2B5EF4-FFF2-40B4-BE49-F238E27FC236}">
                <a16:creationId xmlns:a16="http://schemas.microsoft.com/office/drawing/2014/main" id="{BCF5DD32-AADC-951E-110D-FFE6AE127F59}"/>
              </a:ext>
            </a:extLst>
          </p:cNvPr>
          <p:cNvSpPr/>
          <p:nvPr/>
        </p:nvSpPr>
        <p:spPr>
          <a:xfrm>
            <a:off x="13387212" y="2937427"/>
            <a:ext cx="1150339" cy="1151371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1" name="Oval 70">
            <a:extLst>
              <a:ext uri="{FF2B5EF4-FFF2-40B4-BE49-F238E27FC236}">
                <a16:creationId xmlns:a16="http://schemas.microsoft.com/office/drawing/2014/main" id="{ADE86027-0A57-828B-F2A0-59E81989FF74}"/>
              </a:ext>
            </a:extLst>
          </p:cNvPr>
          <p:cNvSpPr/>
          <p:nvPr/>
        </p:nvSpPr>
        <p:spPr>
          <a:xfrm>
            <a:off x="20818550" y="3097194"/>
            <a:ext cx="1150339" cy="11513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Oval 72">
            <a:extLst>
              <a:ext uri="{FF2B5EF4-FFF2-40B4-BE49-F238E27FC236}">
                <a16:creationId xmlns:a16="http://schemas.microsoft.com/office/drawing/2014/main" id="{9C6AB5E1-9D05-C04C-161D-3B8ED5832718}"/>
              </a:ext>
            </a:extLst>
          </p:cNvPr>
          <p:cNvSpPr/>
          <p:nvPr/>
        </p:nvSpPr>
        <p:spPr>
          <a:xfrm>
            <a:off x="6267640" y="3080829"/>
            <a:ext cx="1150339" cy="115137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55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FDB9F0D5-1042-E605-02DC-8A4D7A1C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>
            <a:extLst>
              <a:ext uri="{FF2B5EF4-FFF2-40B4-BE49-F238E27FC236}">
                <a16:creationId xmlns:a16="http://schemas.microsoft.com/office/drawing/2014/main" id="{6602A974-9AEB-A896-EB93-6BEECB578B04}"/>
              </a:ext>
            </a:extLst>
          </p:cNvPr>
          <p:cNvSpPr/>
          <p:nvPr/>
        </p:nvSpPr>
        <p:spPr>
          <a:xfrm>
            <a:off x="3512658" y="2564156"/>
            <a:ext cx="17352334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DURACIÓN DE PRÁCTICA PROFESIONAL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2979A7C-B0C6-659F-8DAA-1DA2CED856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79974"/>
              </p:ext>
            </p:extLst>
          </p:nvPr>
        </p:nvGraphicFramePr>
        <p:xfrm>
          <a:off x="212650" y="1658679"/>
          <a:ext cx="24008316" cy="10398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Google Shape;197;p2">
            <a:extLst>
              <a:ext uri="{FF2B5EF4-FFF2-40B4-BE49-F238E27FC236}">
                <a16:creationId xmlns:a16="http://schemas.microsoft.com/office/drawing/2014/main" id="{61D395A6-C72B-9E1E-F72E-01CEBE5FDDDF}"/>
              </a:ext>
            </a:extLst>
          </p:cNvPr>
          <p:cNvSpPr/>
          <p:nvPr/>
        </p:nvSpPr>
        <p:spPr>
          <a:xfrm>
            <a:off x="7233685" y="10649177"/>
            <a:ext cx="17352334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PARA ICI – ICCI - ITI</a:t>
            </a:r>
          </a:p>
        </p:txBody>
      </p:sp>
    </p:spTree>
    <p:extLst>
      <p:ext uri="{BB962C8B-B14F-4D97-AF65-F5344CB8AC3E}">
        <p14:creationId xmlns:p14="http://schemas.microsoft.com/office/powerpoint/2010/main" val="428755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3D186C-5C6A-49A8-91E9-CDFADCCD2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8E3D186C-5C6A-49A8-91E9-CDFADCCD2A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8E3D186C-5C6A-49A8-91E9-CDFADCCD2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8E3D186C-5C6A-49A8-91E9-CDFADCCD2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903BDB-004B-401A-BB75-271A5081B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14903BDB-004B-401A-BB75-271A5081B7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14903BDB-004B-401A-BB75-271A5081B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14903BDB-004B-401A-BB75-271A5081B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CEF032-6573-48D0-856E-F8A20D849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F7CEF032-6573-48D0-856E-F8A20D849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F7CEF032-6573-48D0-856E-F8A20D849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F7CEF032-6573-48D0-856E-F8A20D849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2F60FA1-8F7E-4CDF-84F2-67E2D2D7B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E2F60FA1-8F7E-4CDF-84F2-67E2D2D7B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E2F60FA1-8F7E-4CDF-84F2-67E2D2D7B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E2F60FA1-8F7E-4CDF-84F2-67E2D2D7B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56B240-E3ED-412F-894A-7F8B92164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DA56B240-E3ED-412F-894A-7F8B92164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DA56B240-E3ED-412F-894A-7F8B92164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DA56B240-E3ED-412F-894A-7F8B92164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101304-FD14-49E4-BA64-8862B6CBE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graphicEl>
                                              <a:dgm id="{6D101304-FD14-49E4-BA64-8862B6CBE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6D101304-FD14-49E4-BA64-8862B6CBE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6D101304-FD14-49E4-BA64-8862B6CBE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A59BB5-2B41-4C48-897C-A00FC5C5D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66A59BB5-2B41-4C48-897C-A00FC5C5D9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66A59BB5-2B41-4C48-897C-A00FC5C5D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66A59BB5-2B41-4C48-897C-A00FC5C5D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6"/>
          <p:cNvSpPr/>
          <p:nvPr/>
        </p:nvSpPr>
        <p:spPr>
          <a:xfrm>
            <a:off x="816066" y="2737455"/>
            <a:ext cx="17837738" cy="1814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PARA LA PRÁCTICA DEBEN CONSIDERAR QUE…</a:t>
            </a:r>
            <a:endParaRPr sz="7000" dirty="0"/>
          </a:p>
        </p:txBody>
      </p:sp>
      <p:grpSp>
        <p:nvGrpSpPr>
          <p:cNvPr id="221" name="Google Shape;221;p96"/>
          <p:cNvGrpSpPr/>
          <p:nvPr/>
        </p:nvGrpSpPr>
        <p:grpSpPr>
          <a:xfrm>
            <a:off x="17493887" y="-2197727"/>
            <a:ext cx="7346403" cy="9739218"/>
            <a:chOff x="16452480" y="2190307"/>
            <a:chExt cx="7925170" cy="10547292"/>
          </a:xfrm>
        </p:grpSpPr>
        <p:pic>
          <p:nvPicPr>
            <p:cNvPr id="222" name="Google Shape;222;p96" descr="Notas adhesivas  contorno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452480" y="2190307"/>
              <a:ext cx="7925170" cy="105472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96"/>
            <p:cNvSpPr txBox="1"/>
            <p:nvPr/>
          </p:nvSpPr>
          <p:spPr>
            <a:xfrm>
              <a:off x="19208075" y="7400157"/>
              <a:ext cx="4386598" cy="1566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</a:pPr>
              <a:r>
                <a:rPr lang="es-ES" sz="4400" b="1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Esto es para </a:t>
              </a:r>
            </a:p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</a:pPr>
              <a:r>
                <a:rPr lang="es-ES" sz="4400" b="1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ICI – ICCI - ITI</a:t>
              </a:r>
              <a:endParaRPr lang="es-ES" sz="4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Oval 3">
            <a:extLst>
              <a:ext uri="{FF2B5EF4-FFF2-40B4-BE49-F238E27FC236}">
                <a16:creationId xmlns:a16="http://schemas.microsoft.com/office/drawing/2014/main" id="{9D51ADBA-2EAE-AC23-9A93-DDC1B2B0AF8E}"/>
              </a:ext>
            </a:extLst>
          </p:cNvPr>
          <p:cNvSpPr/>
          <p:nvPr/>
        </p:nvSpPr>
        <p:spPr>
          <a:xfrm>
            <a:off x="2062785" y="5288962"/>
            <a:ext cx="4751291" cy="4752528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3" name="Arc 4">
            <a:extLst>
              <a:ext uri="{FF2B5EF4-FFF2-40B4-BE49-F238E27FC236}">
                <a16:creationId xmlns:a16="http://schemas.microsoft.com/office/drawing/2014/main" id="{4FCD5E3F-DD9F-8930-718D-3E1A772837B7}"/>
              </a:ext>
            </a:extLst>
          </p:cNvPr>
          <p:cNvSpPr/>
          <p:nvPr/>
        </p:nvSpPr>
        <p:spPr>
          <a:xfrm>
            <a:off x="2065267" y="5291444"/>
            <a:ext cx="4746328" cy="4747565"/>
          </a:xfrm>
          <a:prstGeom prst="arc">
            <a:avLst>
              <a:gd name="adj1" fmla="val 10766207"/>
              <a:gd name="adj2" fmla="val 0"/>
            </a:avLst>
          </a:prstGeom>
          <a:ln w="698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847B63E6-0653-6EED-49FD-FC770D29F69F}"/>
              </a:ext>
            </a:extLst>
          </p:cNvPr>
          <p:cNvSpPr/>
          <p:nvPr/>
        </p:nvSpPr>
        <p:spPr>
          <a:xfrm>
            <a:off x="6814076" y="5288962"/>
            <a:ext cx="4751291" cy="4752528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5" name="Arc 6">
            <a:extLst>
              <a:ext uri="{FF2B5EF4-FFF2-40B4-BE49-F238E27FC236}">
                <a16:creationId xmlns:a16="http://schemas.microsoft.com/office/drawing/2014/main" id="{5F8D0A46-B49A-12C0-609D-BB290754000A}"/>
              </a:ext>
            </a:extLst>
          </p:cNvPr>
          <p:cNvSpPr/>
          <p:nvPr/>
        </p:nvSpPr>
        <p:spPr>
          <a:xfrm rot="10800000">
            <a:off x="6816558" y="5291444"/>
            <a:ext cx="4746328" cy="4747565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870972BD-BADB-E7E5-10AF-F8D78B73284D}"/>
              </a:ext>
            </a:extLst>
          </p:cNvPr>
          <p:cNvSpPr/>
          <p:nvPr/>
        </p:nvSpPr>
        <p:spPr>
          <a:xfrm>
            <a:off x="11585874" y="5288962"/>
            <a:ext cx="4751291" cy="4752528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7" name="Arc 8">
            <a:extLst>
              <a:ext uri="{FF2B5EF4-FFF2-40B4-BE49-F238E27FC236}">
                <a16:creationId xmlns:a16="http://schemas.microsoft.com/office/drawing/2014/main" id="{73F006AC-4ADB-C4F3-AF9A-44B37896CC1C}"/>
              </a:ext>
            </a:extLst>
          </p:cNvPr>
          <p:cNvSpPr/>
          <p:nvPr/>
        </p:nvSpPr>
        <p:spPr>
          <a:xfrm>
            <a:off x="11588355" y="5291444"/>
            <a:ext cx="4746328" cy="4747565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488D398C-81B6-FC0E-3F82-BF2D29F4BACD}"/>
              </a:ext>
            </a:extLst>
          </p:cNvPr>
          <p:cNvSpPr/>
          <p:nvPr/>
        </p:nvSpPr>
        <p:spPr>
          <a:xfrm>
            <a:off x="16337165" y="5288962"/>
            <a:ext cx="4751291" cy="4752528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9" name="Arc 10">
            <a:extLst>
              <a:ext uri="{FF2B5EF4-FFF2-40B4-BE49-F238E27FC236}">
                <a16:creationId xmlns:a16="http://schemas.microsoft.com/office/drawing/2014/main" id="{53416A4F-702B-9FF2-B6A5-7A4C86CE7F45}"/>
              </a:ext>
            </a:extLst>
          </p:cNvPr>
          <p:cNvSpPr/>
          <p:nvPr/>
        </p:nvSpPr>
        <p:spPr>
          <a:xfrm rot="10800000">
            <a:off x="16339647" y="5291444"/>
            <a:ext cx="4746328" cy="4747565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A30739BB-8A35-390F-8948-6E946B1015F0}"/>
              </a:ext>
            </a:extLst>
          </p:cNvPr>
          <p:cNvSpPr/>
          <p:nvPr/>
        </p:nvSpPr>
        <p:spPr>
          <a:xfrm>
            <a:off x="2281009" y="7726430"/>
            <a:ext cx="4314844" cy="1169515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es-CL" sz="3200" b="1" dirty="0">
                <a:latin typeface="Lato Light"/>
                <a:cs typeface="Lato Light"/>
              </a:rPr>
              <a:t>ES UN CURSO DE LA MALLA CURRICULAR </a:t>
            </a: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540F3524-230D-093A-6AE1-93698202E01B}"/>
              </a:ext>
            </a:extLst>
          </p:cNvPr>
          <p:cNvSpPr/>
          <p:nvPr/>
        </p:nvSpPr>
        <p:spPr>
          <a:xfrm>
            <a:off x="6978356" y="7726430"/>
            <a:ext cx="4314844" cy="677072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es-CL" sz="3200" b="1" dirty="0">
                <a:latin typeface="Lato Light"/>
                <a:cs typeface="Lato Light"/>
              </a:rPr>
              <a:t>POSEE 12 SCT</a:t>
            </a:r>
          </a:p>
        </p:txBody>
      </p:sp>
      <p:sp>
        <p:nvSpPr>
          <p:cNvPr id="12" name="Rectangle 36">
            <a:extLst>
              <a:ext uri="{FF2B5EF4-FFF2-40B4-BE49-F238E27FC236}">
                <a16:creationId xmlns:a16="http://schemas.microsoft.com/office/drawing/2014/main" id="{66234B97-0F55-9E32-D7BC-61B72E86FD6B}"/>
              </a:ext>
            </a:extLst>
          </p:cNvPr>
          <p:cNvSpPr/>
          <p:nvPr/>
        </p:nvSpPr>
        <p:spPr>
          <a:xfrm>
            <a:off x="12188825" y="6741545"/>
            <a:ext cx="3632709" cy="1661957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es-CL" sz="3200" b="1" dirty="0">
                <a:latin typeface="Lato Light"/>
                <a:cs typeface="Lato Light"/>
              </a:rPr>
              <a:t>SU DEFENSA ES DE FORMA PRESENCIAL </a:t>
            </a:r>
          </a:p>
        </p:txBody>
      </p:sp>
      <p:sp>
        <p:nvSpPr>
          <p:cNvPr id="13" name="Rectangle 37">
            <a:extLst>
              <a:ext uri="{FF2B5EF4-FFF2-40B4-BE49-F238E27FC236}">
                <a16:creationId xmlns:a16="http://schemas.microsoft.com/office/drawing/2014/main" id="{CCC97E05-039F-2628-DB4F-97CC1079F9E0}"/>
              </a:ext>
            </a:extLst>
          </p:cNvPr>
          <p:cNvSpPr/>
          <p:nvPr/>
        </p:nvSpPr>
        <p:spPr>
          <a:xfrm>
            <a:off x="16555388" y="7726430"/>
            <a:ext cx="4314844" cy="1169515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es-CL" sz="3200" b="1" dirty="0">
                <a:latin typeface="Lato Light"/>
                <a:cs typeface="Lato Light"/>
              </a:rPr>
              <a:t>ES REQUISITO PARA CAPSTONE PROJECT.</a:t>
            </a:r>
          </a:p>
        </p:txBody>
      </p:sp>
      <p:pic>
        <p:nvPicPr>
          <p:cNvPr id="14" name="Gráfico 13" descr="Libros">
            <a:extLst>
              <a:ext uri="{FF2B5EF4-FFF2-40B4-BE49-F238E27FC236}">
                <a16:creationId xmlns:a16="http://schemas.microsoft.com/office/drawing/2014/main" id="{2FD0BF82-05A4-6D71-28AF-756A60CC0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8964" y="5734090"/>
            <a:ext cx="1931136" cy="1931136"/>
          </a:xfrm>
          <a:prstGeom prst="rect">
            <a:avLst/>
          </a:prstGeom>
        </p:spPr>
      </p:pic>
      <p:pic>
        <p:nvPicPr>
          <p:cNvPr id="15" name="Gráfico 14" descr="Diana">
            <a:extLst>
              <a:ext uri="{FF2B5EF4-FFF2-40B4-BE49-F238E27FC236}">
                <a16:creationId xmlns:a16="http://schemas.microsoft.com/office/drawing/2014/main" id="{9564CFF9-24AD-5995-E3A4-77CE07AB0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5292" y="5666103"/>
            <a:ext cx="2059086" cy="2059086"/>
          </a:xfrm>
          <a:prstGeom prst="rect">
            <a:avLst/>
          </a:prstGeom>
        </p:spPr>
      </p:pic>
      <p:pic>
        <p:nvPicPr>
          <p:cNvPr id="16" name="Gráfico 15" descr="Engranajes">
            <a:extLst>
              <a:ext uri="{FF2B5EF4-FFF2-40B4-BE49-F238E27FC236}">
                <a16:creationId xmlns:a16="http://schemas.microsoft.com/office/drawing/2014/main" id="{F8FFE1C7-210F-9875-1217-239AE3F782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754685" y="5625241"/>
            <a:ext cx="1916250" cy="191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8"/>
          <p:cNvSpPr/>
          <p:nvPr/>
        </p:nvSpPr>
        <p:spPr>
          <a:xfrm>
            <a:off x="1788463" y="1847187"/>
            <a:ext cx="18241775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PRERREQUISITOS DE PRÁCTICA ICI</a:t>
            </a:r>
            <a:endParaRPr sz="7000" b="0" i="0" u="none" strike="noStrike" cap="none" dirty="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Oval 21">
            <a:extLst>
              <a:ext uri="{FF2B5EF4-FFF2-40B4-BE49-F238E27FC236}">
                <a16:creationId xmlns:a16="http://schemas.microsoft.com/office/drawing/2014/main" id="{63DAD169-0497-6FFD-8E4D-88D3D2CFC3E2}"/>
              </a:ext>
            </a:extLst>
          </p:cNvPr>
          <p:cNvSpPr/>
          <p:nvPr/>
        </p:nvSpPr>
        <p:spPr>
          <a:xfrm>
            <a:off x="2640299" y="3913026"/>
            <a:ext cx="1150339" cy="1151371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" name="TextBox 29">
            <a:extLst>
              <a:ext uri="{FF2B5EF4-FFF2-40B4-BE49-F238E27FC236}">
                <a16:creationId xmlns:a16="http://schemas.microsoft.com/office/drawing/2014/main" id="{6378B095-5631-4A54-8A73-03BCC96660AB}"/>
              </a:ext>
            </a:extLst>
          </p:cNvPr>
          <p:cNvSpPr txBox="1"/>
          <p:nvPr/>
        </p:nvSpPr>
        <p:spPr>
          <a:xfrm>
            <a:off x="4147391" y="4139597"/>
            <a:ext cx="13523921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Administración. de la Producción I </a:t>
            </a:r>
          </a:p>
        </p:txBody>
      </p:sp>
      <p:sp>
        <p:nvSpPr>
          <p:cNvPr id="4" name="Oval 70">
            <a:extLst>
              <a:ext uri="{FF2B5EF4-FFF2-40B4-BE49-F238E27FC236}">
                <a16:creationId xmlns:a16="http://schemas.microsoft.com/office/drawing/2014/main" id="{C4BFEE51-592D-A94A-892B-DDC159440FFE}"/>
              </a:ext>
            </a:extLst>
          </p:cNvPr>
          <p:cNvSpPr/>
          <p:nvPr/>
        </p:nvSpPr>
        <p:spPr>
          <a:xfrm>
            <a:off x="2615640" y="6299779"/>
            <a:ext cx="1150339" cy="11513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3EA777FC-06EB-9153-4E7A-37CCA9E22427}"/>
              </a:ext>
            </a:extLst>
          </p:cNvPr>
          <p:cNvSpPr txBox="1"/>
          <p:nvPr/>
        </p:nvSpPr>
        <p:spPr>
          <a:xfrm>
            <a:off x="4147391" y="6443615"/>
            <a:ext cx="8718003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Investigación </a:t>
            </a:r>
          </a:p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Operativa I 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D4088B0F-2330-C9D1-0456-8E96832149C4}"/>
              </a:ext>
            </a:extLst>
          </p:cNvPr>
          <p:cNvSpPr txBox="1"/>
          <p:nvPr/>
        </p:nvSpPr>
        <p:spPr>
          <a:xfrm>
            <a:off x="4147391" y="5003295"/>
            <a:ext cx="7204637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b="1" dirty="0">
                <a:solidFill>
                  <a:srgbClr val="C00000"/>
                </a:solidFill>
                <a:latin typeface="Lato Light"/>
                <a:cs typeface="Lato Light"/>
              </a:rPr>
              <a:t>IV Semestre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C7D8A529-8D46-D26E-10FE-05889F64CC47}"/>
              </a:ext>
            </a:extLst>
          </p:cNvPr>
          <p:cNvSpPr txBox="1"/>
          <p:nvPr/>
        </p:nvSpPr>
        <p:spPr>
          <a:xfrm>
            <a:off x="4147390" y="8107365"/>
            <a:ext cx="7204637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b="1" dirty="0">
                <a:solidFill>
                  <a:srgbClr val="C00000"/>
                </a:solidFill>
                <a:latin typeface="Lato Light"/>
                <a:cs typeface="Lato Light"/>
              </a:rPr>
              <a:t>V Semestre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8828653-6E5E-CC6B-901C-25875C653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62" r="43650" b="10111"/>
          <a:stretch/>
        </p:blipFill>
        <p:spPr>
          <a:xfrm>
            <a:off x="15559052" y="3204371"/>
            <a:ext cx="6202958" cy="10511629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ACD10B91-AAF1-C43A-D0FF-357CA9CBF910}"/>
              </a:ext>
            </a:extLst>
          </p:cNvPr>
          <p:cNvSpPr/>
          <p:nvPr/>
        </p:nvSpPr>
        <p:spPr>
          <a:xfrm>
            <a:off x="18707235" y="4248102"/>
            <a:ext cx="2826885" cy="1375458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D0CC7A9-13C8-348F-179D-A23D2ED21B75}"/>
              </a:ext>
            </a:extLst>
          </p:cNvPr>
          <p:cNvSpPr/>
          <p:nvPr/>
        </p:nvSpPr>
        <p:spPr>
          <a:xfrm>
            <a:off x="15829280" y="8888395"/>
            <a:ext cx="2755899" cy="1352885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>
          <a:extLst>
            <a:ext uri="{FF2B5EF4-FFF2-40B4-BE49-F238E27FC236}">
              <a16:creationId xmlns:a16="http://schemas.microsoft.com/office/drawing/2014/main" id="{25BCFEA9-66DE-63EF-CE50-64E2D338E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8">
            <a:extLst>
              <a:ext uri="{FF2B5EF4-FFF2-40B4-BE49-F238E27FC236}">
                <a16:creationId xmlns:a16="http://schemas.microsoft.com/office/drawing/2014/main" id="{5C7E0EF8-F0AE-A7DA-2204-52C0D5620003}"/>
              </a:ext>
            </a:extLst>
          </p:cNvPr>
          <p:cNvSpPr/>
          <p:nvPr/>
        </p:nvSpPr>
        <p:spPr>
          <a:xfrm>
            <a:off x="1788463" y="1847187"/>
            <a:ext cx="18241775" cy="95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PRERREQUISITOS DE PRÁCTICA ICCI</a:t>
            </a:r>
            <a:endParaRPr sz="7000" b="0" i="0" u="none" strike="noStrike" cap="none" dirty="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Oval 21">
            <a:extLst>
              <a:ext uri="{FF2B5EF4-FFF2-40B4-BE49-F238E27FC236}">
                <a16:creationId xmlns:a16="http://schemas.microsoft.com/office/drawing/2014/main" id="{B8CC28E7-2B72-2033-9774-FEAFB28AEA07}"/>
              </a:ext>
            </a:extLst>
          </p:cNvPr>
          <p:cNvSpPr/>
          <p:nvPr/>
        </p:nvSpPr>
        <p:spPr>
          <a:xfrm>
            <a:off x="2640299" y="3913026"/>
            <a:ext cx="1150339" cy="1151371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" name="TextBox 29">
            <a:extLst>
              <a:ext uri="{FF2B5EF4-FFF2-40B4-BE49-F238E27FC236}">
                <a16:creationId xmlns:a16="http://schemas.microsoft.com/office/drawing/2014/main" id="{4C7B00E4-37F8-3CEF-B59A-0979083D5E2D}"/>
              </a:ext>
            </a:extLst>
          </p:cNvPr>
          <p:cNvSpPr txBox="1"/>
          <p:nvPr/>
        </p:nvSpPr>
        <p:spPr>
          <a:xfrm>
            <a:off x="4147391" y="4139597"/>
            <a:ext cx="13523921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Ingeniería de Software </a:t>
            </a:r>
          </a:p>
        </p:txBody>
      </p:sp>
      <p:sp>
        <p:nvSpPr>
          <p:cNvPr id="4" name="Oval 70">
            <a:extLst>
              <a:ext uri="{FF2B5EF4-FFF2-40B4-BE49-F238E27FC236}">
                <a16:creationId xmlns:a16="http://schemas.microsoft.com/office/drawing/2014/main" id="{EF621A5F-D864-3A2E-A84F-A55CF94896F3}"/>
              </a:ext>
            </a:extLst>
          </p:cNvPr>
          <p:cNvSpPr/>
          <p:nvPr/>
        </p:nvSpPr>
        <p:spPr>
          <a:xfrm>
            <a:off x="2615640" y="6299779"/>
            <a:ext cx="1150339" cy="11513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7107A3FD-E973-A879-9AF3-6FEB29C5ED7D}"/>
              </a:ext>
            </a:extLst>
          </p:cNvPr>
          <p:cNvSpPr txBox="1"/>
          <p:nvPr/>
        </p:nvSpPr>
        <p:spPr>
          <a:xfrm>
            <a:off x="4147391" y="6443615"/>
            <a:ext cx="8718003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Introducción al Desarrollo Web/Móvil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3C5467BB-59AF-F793-613B-9D5B92FB424B}"/>
              </a:ext>
            </a:extLst>
          </p:cNvPr>
          <p:cNvSpPr txBox="1"/>
          <p:nvPr/>
        </p:nvSpPr>
        <p:spPr>
          <a:xfrm>
            <a:off x="4147391" y="5003295"/>
            <a:ext cx="7204637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b="1" dirty="0">
                <a:solidFill>
                  <a:srgbClr val="C00000"/>
                </a:solidFill>
                <a:latin typeface="Lato Light"/>
                <a:cs typeface="Lato Light"/>
              </a:rPr>
              <a:t>VI Semestre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599FFE14-BC2E-135E-C34D-0D2D33D16E02}"/>
              </a:ext>
            </a:extLst>
          </p:cNvPr>
          <p:cNvSpPr txBox="1"/>
          <p:nvPr/>
        </p:nvSpPr>
        <p:spPr>
          <a:xfrm>
            <a:off x="4147390" y="8107365"/>
            <a:ext cx="7204637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b="1" dirty="0">
                <a:solidFill>
                  <a:srgbClr val="C00000"/>
                </a:solidFill>
                <a:latin typeface="Lato Light"/>
                <a:cs typeface="Lato Light"/>
              </a:rPr>
              <a:t>VI Semestre</a:t>
            </a:r>
          </a:p>
        </p:txBody>
      </p:sp>
      <p:sp>
        <p:nvSpPr>
          <p:cNvPr id="5" name="Oval 72">
            <a:extLst>
              <a:ext uri="{FF2B5EF4-FFF2-40B4-BE49-F238E27FC236}">
                <a16:creationId xmlns:a16="http://schemas.microsoft.com/office/drawing/2014/main" id="{22C26695-25E9-CA18-0B8F-6D691EE8EA85}"/>
              </a:ext>
            </a:extLst>
          </p:cNvPr>
          <p:cNvSpPr/>
          <p:nvPr/>
        </p:nvSpPr>
        <p:spPr>
          <a:xfrm>
            <a:off x="2640299" y="9507362"/>
            <a:ext cx="1150339" cy="11513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0ACC93E9-27A3-5880-1BB7-A3C263D72E20}"/>
              </a:ext>
            </a:extLst>
          </p:cNvPr>
          <p:cNvSpPr txBox="1"/>
          <p:nvPr/>
        </p:nvSpPr>
        <p:spPr>
          <a:xfrm>
            <a:off x="4147392" y="9693854"/>
            <a:ext cx="6917258" cy="86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5000" dirty="0">
                <a:latin typeface="Lato Light"/>
                <a:cs typeface="Lato Light"/>
              </a:rPr>
              <a:t>Nivel 5 Aprobado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A44824-BE20-5DE4-AAC6-603664560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843" y="3042868"/>
            <a:ext cx="6052068" cy="1022166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17D8835-8AC2-27C3-DA25-6528234D15BD}"/>
              </a:ext>
            </a:extLst>
          </p:cNvPr>
          <p:cNvSpPr/>
          <p:nvPr/>
        </p:nvSpPr>
        <p:spPr>
          <a:xfrm>
            <a:off x="16676877" y="6875464"/>
            <a:ext cx="2865765" cy="150299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E941F54-33C0-9124-4EAD-8EB857826DB8}"/>
              </a:ext>
            </a:extLst>
          </p:cNvPr>
          <p:cNvSpPr/>
          <p:nvPr/>
        </p:nvSpPr>
        <p:spPr>
          <a:xfrm>
            <a:off x="16676877" y="8433840"/>
            <a:ext cx="2865765" cy="150299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0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Perspective Light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Perspective Light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Theme">
  <a:themeElements>
    <a:clrScheme name="Perspective Light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503</Words>
  <Application>Microsoft Office PowerPoint</Application>
  <PresentationFormat>Personalizado</PresentationFormat>
  <Paragraphs>115</Paragraphs>
  <Slides>16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Arial</vt:lpstr>
      <vt:lpstr>Lato</vt:lpstr>
      <vt:lpstr>Calibri</vt:lpstr>
      <vt:lpstr>Lato regular</vt:lpstr>
      <vt:lpstr>Lato Black</vt:lpstr>
      <vt:lpstr>Lato Light</vt:lpstr>
      <vt:lpstr>Times New Roman</vt:lpstr>
      <vt:lpstr>Wingdings</vt:lpstr>
      <vt:lpstr>Default Theme</vt:lpstr>
      <vt:lpstr>Default Theme</vt:lpstr>
      <vt:lpstr>Default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TOTORALILLO: PROCESO DE PRÁCTICAS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Jetfabrik</dc:creator>
  <cp:lastModifiedBy>Claudia  Contreras Herrera</cp:lastModifiedBy>
  <cp:revision>3</cp:revision>
  <dcterms:created xsi:type="dcterms:W3CDTF">2014-11-12T21:47:38Z</dcterms:created>
  <dcterms:modified xsi:type="dcterms:W3CDTF">2024-10-16T12:44:46Z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0x01010048B2A551D3C6BB479547010DEA233630</vt:lpwstr>
  </property>
  <property fmtid="{D5CDD505-2E9C-101B-9397-08002B2CF9AE}" pid="3" name="Notes">
    <vt:i4>4</vt:i4>
  </property>
  <property fmtid="{D5CDD505-2E9C-101B-9397-08002B2CF9AE}" pid="4" name="PresentationFormat">
    <vt:lpwstr>Personalizado</vt:lpwstr>
  </property>
  <property fmtid="{D5CDD505-2E9C-101B-9397-08002B2CF9AE}" pid="5" name="Slides">
    <vt:i4>28</vt:i4>
  </property>
</Properties>
</file>